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7" r:id="rId4"/>
  </p:sldMasterIdLst>
  <p:notesMasterIdLst>
    <p:notesMasterId r:id="rId14"/>
  </p:notesMasterIdLst>
  <p:handoutMasterIdLst>
    <p:handoutMasterId r:id="rId15"/>
  </p:handoutMasterIdLst>
  <p:sldIdLst>
    <p:sldId id="268" r:id="rId5"/>
    <p:sldId id="271" r:id="rId6"/>
    <p:sldId id="269" r:id="rId7"/>
    <p:sldId id="272" r:id="rId8"/>
    <p:sldId id="273" r:id="rId9"/>
    <p:sldId id="277" r:id="rId10"/>
    <p:sldId id="274" r:id="rId11"/>
    <p:sldId id="275" r:id="rId12"/>
    <p:sldId id="27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4"/>
    <a:srgbClr val="FF7C80"/>
    <a:srgbClr val="F56A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35" autoAdjust="0"/>
  </p:normalViewPr>
  <p:slideViewPr>
    <p:cSldViewPr snapToGrid="0" snapToObjects="1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00" d="100"/>
          <a:sy n="100" d="100"/>
        </p:scale>
        <p:origin x="2592" y="-84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3684340473086908E-2"/>
          <c:y val="2.3475015019764133E-2"/>
          <c:w val="0.90631565952691306"/>
          <c:h val="0.7084230511193698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Population Percentage</c:v>
                </c:pt>
              </c:strCache>
            </c:strRef>
          </c:tx>
          <c:spPr>
            <a:gradFill>
              <a:gsLst>
                <a:gs pos="75000">
                  <a:srgbClr val="FF8080"/>
                </a:gs>
                <a:gs pos="33000">
                  <a:srgbClr val="FF0000"/>
                </a:gs>
                <a:gs pos="89000">
                  <a:schemeClr val="tx1"/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European</c:v>
                </c:pt>
                <c:pt idx="1">
                  <c:v>Asian</c:v>
                </c:pt>
                <c:pt idx="2">
                  <c:v>Indigenous</c:v>
                </c:pt>
                <c:pt idx="3">
                  <c:v>Caribbean &amp;Latin America</c:v>
                </c:pt>
                <c:pt idx="4">
                  <c:v>African</c:v>
                </c:pt>
                <c:pt idx="5">
                  <c:v>Oceanian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74.3</c:v>
                </c:pt>
                <c:pt idx="1">
                  <c:v>14.5</c:v>
                </c:pt>
                <c:pt idx="2">
                  <c:v>5.0999999999999996</c:v>
                </c:pt>
                <c:pt idx="3">
                  <c:v>3.4</c:v>
                </c:pt>
                <c:pt idx="4">
                  <c:v>2.9</c:v>
                </c:pt>
                <c:pt idx="5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100691672"/>
        <c:axId val="202432352"/>
      </c:barChart>
      <c:catAx>
        <c:axId val="100691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432352"/>
        <c:crosses val="autoZero"/>
        <c:auto val="1"/>
        <c:lblAlgn val="ctr"/>
        <c:lblOffset val="100"/>
        <c:noMultiLvlLbl val="0"/>
      </c:catAx>
      <c:valAx>
        <c:axId val="202432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691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838102888784413"/>
          <c:y val="0.88365818753862202"/>
          <c:w val="0.31866815142022731"/>
          <c:h val="5.93695389276862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>
        <a:lumMod val="75000"/>
        <a:lumOff val="2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C272B1-FE72-4E7C-B6BC-4C9058E55F9C}" type="doc">
      <dgm:prSet loTypeId="urn:microsoft.com/office/officeart/2005/8/layout/rings+Icon" loCatId="officeonline" qsTypeId="urn:microsoft.com/office/officeart/2005/8/quickstyle/3d7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62D4D32-700F-4675-9904-381BE875C20A}">
      <dgm:prSet phldrT="[Text]"/>
      <dgm:spPr/>
      <dgm:t>
        <a:bodyPr/>
        <a:lstStyle/>
        <a:p>
          <a:r>
            <a:rPr lang="en-US" dirty="0" smtClean="0"/>
            <a:t>Reason of Diversified Culture</a:t>
          </a:r>
          <a:endParaRPr lang="en-US" dirty="0"/>
        </a:p>
      </dgm:t>
    </dgm:pt>
    <dgm:pt modelId="{65B0673F-B4FE-45A4-9100-AC2F53857CB2}" type="parTrans" cxnId="{07FEAB3F-C746-4AC7-A4E8-E1FACAF3AD51}">
      <dgm:prSet/>
      <dgm:spPr/>
      <dgm:t>
        <a:bodyPr/>
        <a:lstStyle/>
        <a:p>
          <a:endParaRPr lang="en-US"/>
        </a:p>
      </dgm:t>
    </dgm:pt>
    <dgm:pt modelId="{6B9B0077-208E-47CA-8AEE-FF0E3CD2929B}" type="sibTrans" cxnId="{07FEAB3F-C746-4AC7-A4E8-E1FACAF3AD51}">
      <dgm:prSet/>
      <dgm:spPr/>
      <dgm:t>
        <a:bodyPr/>
        <a:lstStyle/>
        <a:p>
          <a:endParaRPr lang="en-US"/>
        </a:p>
      </dgm:t>
    </dgm:pt>
    <dgm:pt modelId="{B895E575-294D-43C2-BBEF-6E2321CDE629}">
      <dgm:prSet phldrT="[Text]"/>
      <dgm:spPr/>
      <dgm:t>
        <a:bodyPr/>
        <a:lstStyle/>
        <a:p>
          <a:r>
            <a:rPr lang="en-US" b="1" i="0" dirty="0" smtClean="0"/>
            <a:t>Indigenous peoples</a:t>
          </a:r>
          <a:endParaRPr lang="en-US" dirty="0"/>
        </a:p>
      </dgm:t>
    </dgm:pt>
    <dgm:pt modelId="{D6D8827D-82B2-4BDE-860E-B9749CBC3A29}" type="parTrans" cxnId="{1B11D227-C754-43BB-8302-11A28629CF2C}">
      <dgm:prSet/>
      <dgm:spPr/>
      <dgm:t>
        <a:bodyPr/>
        <a:lstStyle/>
        <a:p>
          <a:endParaRPr lang="en-US"/>
        </a:p>
      </dgm:t>
    </dgm:pt>
    <dgm:pt modelId="{F25B9A93-C3DA-447D-BA1B-43C976EF8E66}" type="sibTrans" cxnId="{1B11D227-C754-43BB-8302-11A28629CF2C}">
      <dgm:prSet/>
      <dgm:spPr/>
      <dgm:t>
        <a:bodyPr/>
        <a:lstStyle/>
        <a:p>
          <a:endParaRPr lang="en-US"/>
        </a:p>
      </dgm:t>
    </dgm:pt>
    <dgm:pt modelId="{8FFACD44-4447-4507-BA5A-CE370A304109}">
      <dgm:prSet phldrT="[Text]"/>
      <dgm:spPr/>
      <dgm:t>
        <a:bodyPr/>
        <a:lstStyle/>
        <a:p>
          <a:r>
            <a:rPr lang="en-US" b="1" i="0" dirty="0" smtClean="0"/>
            <a:t>European colonization</a:t>
          </a:r>
          <a:endParaRPr lang="en-US" dirty="0"/>
        </a:p>
      </dgm:t>
    </dgm:pt>
    <dgm:pt modelId="{99CD7AD2-76D2-4118-8C38-51A4CB95132A}" type="parTrans" cxnId="{8CF05489-D940-41FD-A487-AC8F9CD53A74}">
      <dgm:prSet/>
      <dgm:spPr/>
      <dgm:t>
        <a:bodyPr/>
        <a:lstStyle/>
        <a:p>
          <a:endParaRPr lang="en-US"/>
        </a:p>
      </dgm:t>
    </dgm:pt>
    <dgm:pt modelId="{E198838D-7D17-48FA-B03A-2A31D7AC229B}" type="sibTrans" cxnId="{8CF05489-D940-41FD-A487-AC8F9CD53A74}">
      <dgm:prSet/>
      <dgm:spPr/>
      <dgm:t>
        <a:bodyPr/>
        <a:lstStyle/>
        <a:p>
          <a:endParaRPr lang="en-US"/>
        </a:p>
      </dgm:t>
    </dgm:pt>
    <dgm:pt modelId="{82E89CA7-8E4D-408A-BB72-F6E9EC0B47D6}">
      <dgm:prSet phldrT="[Text]"/>
      <dgm:spPr/>
      <dgm:t>
        <a:bodyPr/>
        <a:lstStyle/>
        <a:p>
          <a:r>
            <a:rPr lang="en-US" b="1" i="0" dirty="0" smtClean="0"/>
            <a:t>Confederation and expansion</a:t>
          </a:r>
          <a:endParaRPr lang="en-US" dirty="0"/>
        </a:p>
      </dgm:t>
    </dgm:pt>
    <dgm:pt modelId="{91ABA128-294D-4336-B16A-2CE8FF417093}" type="parTrans" cxnId="{0C872A78-5BB5-4373-8368-667B34963626}">
      <dgm:prSet/>
      <dgm:spPr/>
      <dgm:t>
        <a:bodyPr/>
        <a:lstStyle/>
        <a:p>
          <a:endParaRPr lang="en-US"/>
        </a:p>
      </dgm:t>
    </dgm:pt>
    <dgm:pt modelId="{CA65AE3C-EF6B-4134-A8B0-2819869CF1E9}" type="sibTrans" cxnId="{0C872A78-5BB5-4373-8368-667B34963626}">
      <dgm:prSet/>
      <dgm:spPr/>
      <dgm:t>
        <a:bodyPr/>
        <a:lstStyle/>
        <a:p>
          <a:endParaRPr lang="en-US"/>
        </a:p>
      </dgm:t>
    </dgm:pt>
    <dgm:pt modelId="{2BE59D4B-46DF-4AF2-B632-381438EA119C}">
      <dgm:prSet phldrT="[Text]"/>
      <dgm:spPr/>
      <dgm:t>
        <a:bodyPr/>
        <a:lstStyle/>
        <a:p>
          <a:r>
            <a:rPr lang="en-US" b="1" i="0" dirty="0" smtClean="0"/>
            <a:t>Early 20th century</a:t>
          </a:r>
          <a:endParaRPr lang="en-US" dirty="0"/>
        </a:p>
      </dgm:t>
    </dgm:pt>
    <dgm:pt modelId="{F0BC04B3-9CCB-4F01-9EE5-FD9B51E54864}" type="parTrans" cxnId="{2CFEBDA9-AB35-46C4-9897-252222D96329}">
      <dgm:prSet/>
      <dgm:spPr/>
      <dgm:t>
        <a:bodyPr/>
        <a:lstStyle/>
        <a:p>
          <a:endParaRPr lang="en-US"/>
        </a:p>
      </dgm:t>
    </dgm:pt>
    <dgm:pt modelId="{C1E8204E-921C-4196-BC99-47FB93E79BC0}" type="sibTrans" cxnId="{2CFEBDA9-AB35-46C4-9897-252222D96329}">
      <dgm:prSet/>
      <dgm:spPr/>
      <dgm:t>
        <a:bodyPr/>
        <a:lstStyle/>
        <a:p>
          <a:endParaRPr lang="en-US"/>
        </a:p>
      </dgm:t>
    </dgm:pt>
    <dgm:pt modelId="{ABFC362A-686F-42F8-9DB0-6D0C6041B43E}">
      <dgm:prSet phldrT="[Text]"/>
      <dgm:spPr/>
      <dgm:t>
        <a:bodyPr/>
        <a:lstStyle/>
        <a:p>
          <a:r>
            <a:rPr lang="en-US" b="1" i="0" dirty="0" smtClean="0"/>
            <a:t>Contemporary era</a:t>
          </a:r>
          <a:endParaRPr lang="en-US" dirty="0"/>
        </a:p>
      </dgm:t>
    </dgm:pt>
    <dgm:pt modelId="{932ED820-0919-4E0F-ADB8-D78A353096B4}" type="parTrans" cxnId="{7731F41E-3F75-439D-8CFA-63E9A1262EBA}">
      <dgm:prSet/>
      <dgm:spPr/>
      <dgm:t>
        <a:bodyPr/>
        <a:lstStyle/>
        <a:p>
          <a:endParaRPr lang="en-US"/>
        </a:p>
      </dgm:t>
    </dgm:pt>
    <dgm:pt modelId="{7331A13F-BE30-461E-993A-AE9EEC6485CD}" type="sibTrans" cxnId="{7731F41E-3F75-439D-8CFA-63E9A1262EBA}">
      <dgm:prSet/>
      <dgm:spPr/>
      <dgm:t>
        <a:bodyPr/>
        <a:lstStyle/>
        <a:p>
          <a:endParaRPr lang="en-US"/>
        </a:p>
      </dgm:t>
    </dgm:pt>
    <dgm:pt modelId="{C77A576B-BDF6-41F4-AD4A-BACCC44DA7AF}" type="pres">
      <dgm:prSet presAssocID="{91C272B1-FE72-4E7C-B6BC-4C9058E55F9C}" presName="Name0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DBD1A07-AECF-47F3-8F99-02BAC2508A93}" type="pres">
      <dgm:prSet presAssocID="{91C272B1-FE72-4E7C-B6BC-4C9058E55F9C}" presName="ellipse1" presStyleLbl="vennNode1" presStyleIdx="0" presStyleCnt="1" custLinFactNeighborX="268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491871-EA6A-471D-811F-DC5E24690590}" type="presOf" srcId="{B895E575-294D-43C2-BBEF-6E2321CDE629}" destId="{CDBD1A07-AECF-47F3-8F99-02BAC2508A93}" srcOrd="0" destOrd="1" presId="urn:microsoft.com/office/officeart/2005/8/layout/rings+Icon"/>
    <dgm:cxn modelId="{DBC97C5B-425E-44D1-9E0C-D0A7A7BAC1B4}" type="presOf" srcId="{82E89CA7-8E4D-408A-BB72-F6E9EC0B47D6}" destId="{CDBD1A07-AECF-47F3-8F99-02BAC2508A93}" srcOrd="0" destOrd="3" presId="urn:microsoft.com/office/officeart/2005/8/layout/rings+Icon"/>
    <dgm:cxn modelId="{7731F41E-3F75-439D-8CFA-63E9A1262EBA}" srcId="{562D4D32-700F-4675-9904-381BE875C20A}" destId="{ABFC362A-686F-42F8-9DB0-6D0C6041B43E}" srcOrd="4" destOrd="0" parTransId="{932ED820-0919-4E0F-ADB8-D78A353096B4}" sibTransId="{7331A13F-BE30-461E-993A-AE9EEC6485CD}"/>
    <dgm:cxn modelId="{AF3C523B-AE16-406C-8DEB-DE14DACD1152}" type="presOf" srcId="{91C272B1-FE72-4E7C-B6BC-4C9058E55F9C}" destId="{C77A576B-BDF6-41F4-AD4A-BACCC44DA7AF}" srcOrd="0" destOrd="0" presId="urn:microsoft.com/office/officeart/2005/8/layout/rings+Icon"/>
    <dgm:cxn modelId="{DE1533C9-89BA-4303-9D04-F8ECF296A131}" type="presOf" srcId="{562D4D32-700F-4675-9904-381BE875C20A}" destId="{CDBD1A07-AECF-47F3-8F99-02BAC2508A93}" srcOrd="0" destOrd="0" presId="urn:microsoft.com/office/officeart/2005/8/layout/rings+Icon"/>
    <dgm:cxn modelId="{1B11D227-C754-43BB-8302-11A28629CF2C}" srcId="{562D4D32-700F-4675-9904-381BE875C20A}" destId="{B895E575-294D-43C2-BBEF-6E2321CDE629}" srcOrd="0" destOrd="0" parTransId="{D6D8827D-82B2-4BDE-860E-B9749CBC3A29}" sibTransId="{F25B9A93-C3DA-447D-BA1B-43C976EF8E66}"/>
    <dgm:cxn modelId="{B7874963-A094-4A41-9204-959B68626987}" type="presOf" srcId="{ABFC362A-686F-42F8-9DB0-6D0C6041B43E}" destId="{CDBD1A07-AECF-47F3-8F99-02BAC2508A93}" srcOrd="0" destOrd="5" presId="urn:microsoft.com/office/officeart/2005/8/layout/rings+Icon"/>
    <dgm:cxn modelId="{07FEAB3F-C746-4AC7-A4E8-E1FACAF3AD51}" srcId="{91C272B1-FE72-4E7C-B6BC-4C9058E55F9C}" destId="{562D4D32-700F-4675-9904-381BE875C20A}" srcOrd="0" destOrd="0" parTransId="{65B0673F-B4FE-45A4-9100-AC2F53857CB2}" sibTransId="{6B9B0077-208E-47CA-8AEE-FF0E3CD2929B}"/>
    <dgm:cxn modelId="{77EECEC4-3F87-4F7F-952B-FD891C364777}" type="presOf" srcId="{2BE59D4B-46DF-4AF2-B632-381438EA119C}" destId="{CDBD1A07-AECF-47F3-8F99-02BAC2508A93}" srcOrd="0" destOrd="4" presId="urn:microsoft.com/office/officeart/2005/8/layout/rings+Icon"/>
    <dgm:cxn modelId="{0C872A78-5BB5-4373-8368-667B34963626}" srcId="{562D4D32-700F-4675-9904-381BE875C20A}" destId="{82E89CA7-8E4D-408A-BB72-F6E9EC0B47D6}" srcOrd="2" destOrd="0" parTransId="{91ABA128-294D-4336-B16A-2CE8FF417093}" sibTransId="{CA65AE3C-EF6B-4134-A8B0-2819869CF1E9}"/>
    <dgm:cxn modelId="{2CFEBDA9-AB35-46C4-9897-252222D96329}" srcId="{562D4D32-700F-4675-9904-381BE875C20A}" destId="{2BE59D4B-46DF-4AF2-B632-381438EA119C}" srcOrd="3" destOrd="0" parTransId="{F0BC04B3-9CCB-4F01-9EE5-FD9B51E54864}" sibTransId="{C1E8204E-921C-4196-BC99-47FB93E79BC0}"/>
    <dgm:cxn modelId="{0C800488-01DE-40F3-9180-41FA026A7E80}" type="presOf" srcId="{8FFACD44-4447-4507-BA5A-CE370A304109}" destId="{CDBD1A07-AECF-47F3-8F99-02BAC2508A93}" srcOrd="0" destOrd="2" presId="urn:microsoft.com/office/officeart/2005/8/layout/rings+Icon"/>
    <dgm:cxn modelId="{8CF05489-D940-41FD-A487-AC8F9CD53A74}" srcId="{562D4D32-700F-4675-9904-381BE875C20A}" destId="{8FFACD44-4447-4507-BA5A-CE370A304109}" srcOrd="1" destOrd="0" parTransId="{99CD7AD2-76D2-4118-8C38-51A4CB95132A}" sibTransId="{E198838D-7D17-48FA-B03A-2A31D7AC229B}"/>
    <dgm:cxn modelId="{DA990D33-8ECD-40F9-9E8F-6C5F13D42EEC}" type="presParOf" srcId="{C77A576B-BDF6-41F4-AD4A-BACCC44DA7AF}" destId="{CDBD1A07-AECF-47F3-8F99-02BAC2508A93}" srcOrd="0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01D516-132E-438A-9300-E41190AB8CEE}" type="doc">
      <dgm:prSet loTypeId="urn:microsoft.com/office/officeart/2008/layout/VerticalCurvedList" loCatId="list" qsTypeId="urn:microsoft.com/office/officeart/2005/8/quickstyle/3d1" qsCatId="3D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B8E6AF2C-AFE0-4B78-99B1-A1B7491C9FAF}">
      <dgm:prSet phldrT="[Text]"/>
      <dgm:spPr/>
      <dgm:t>
        <a:bodyPr/>
        <a:lstStyle/>
        <a:p>
          <a:r>
            <a:rPr lang="en-US" b="0" i="0" dirty="0" smtClean="0"/>
            <a:t>Equality</a:t>
          </a:r>
          <a:endParaRPr lang="en-US" dirty="0"/>
        </a:p>
      </dgm:t>
    </dgm:pt>
    <dgm:pt modelId="{13A5515D-D67E-499C-92AA-7ACEC0125F7E}" type="parTrans" cxnId="{F9114B06-428C-43E1-951C-F0BAC3CC68E5}">
      <dgm:prSet/>
      <dgm:spPr/>
      <dgm:t>
        <a:bodyPr/>
        <a:lstStyle/>
        <a:p>
          <a:endParaRPr lang="en-US"/>
        </a:p>
      </dgm:t>
    </dgm:pt>
    <dgm:pt modelId="{1DB394D9-246D-42B3-B175-4342F292F8ED}" type="sibTrans" cxnId="{F9114B06-428C-43E1-951C-F0BAC3CC68E5}">
      <dgm:prSet/>
      <dgm:spPr/>
      <dgm:t>
        <a:bodyPr/>
        <a:lstStyle/>
        <a:p>
          <a:endParaRPr lang="en-US"/>
        </a:p>
      </dgm:t>
    </dgm:pt>
    <dgm:pt modelId="{C1CB0406-67C1-4C8A-8BE4-4981DAE8B354}">
      <dgm:prSet phldrT="[Text]"/>
      <dgm:spPr/>
      <dgm:t>
        <a:bodyPr/>
        <a:lstStyle/>
        <a:p>
          <a:r>
            <a:rPr lang="en-US" b="0" i="0" dirty="0" smtClean="0"/>
            <a:t>Punctuality</a:t>
          </a:r>
          <a:endParaRPr lang="en-US" dirty="0"/>
        </a:p>
      </dgm:t>
    </dgm:pt>
    <dgm:pt modelId="{ED5AE671-1BDB-4563-A953-2F97B745518C}" type="parTrans" cxnId="{F24710A0-EC99-46EF-96B2-134CF7C8D112}">
      <dgm:prSet/>
      <dgm:spPr/>
      <dgm:t>
        <a:bodyPr/>
        <a:lstStyle/>
        <a:p>
          <a:endParaRPr lang="en-US"/>
        </a:p>
      </dgm:t>
    </dgm:pt>
    <dgm:pt modelId="{912AA494-11BE-492B-B945-B96BF8998077}" type="sibTrans" cxnId="{F24710A0-EC99-46EF-96B2-134CF7C8D112}">
      <dgm:prSet/>
      <dgm:spPr/>
      <dgm:t>
        <a:bodyPr/>
        <a:lstStyle/>
        <a:p>
          <a:endParaRPr lang="en-US"/>
        </a:p>
      </dgm:t>
    </dgm:pt>
    <dgm:pt modelId="{7F0D9F03-C86E-44F1-AE8A-8E4A6B596A64}">
      <dgm:prSet/>
      <dgm:spPr/>
      <dgm:t>
        <a:bodyPr/>
        <a:lstStyle/>
        <a:p>
          <a:r>
            <a:rPr lang="en-US" dirty="0" smtClean="0"/>
            <a:t>Individualism</a:t>
          </a:r>
          <a:endParaRPr lang="en-US" dirty="0"/>
        </a:p>
      </dgm:t>
    </dgm:pt>
    <dgm:pt modelId="{2E44A341-13C9-4DC7-A491-13EA50F6B415}" type="parTrans" cxnId="{7146336C-4C27-4CAC-B50B-3E20ED6D2E40}">
      <dgm:prSet/>
      <dgm:spPr/>
      <dgm:t>
        <a:bodyPr/>
        <a:lstStyle/>
        <a:p>
          <a:endParaRPr lang="en-US"/>
        </a:p>
      </dgm:t>
    </dgm:pt>
    <dgm:pt modelId="{AD87557A-9963-423F-A823-38F687823D8F}" type="sibTrans" cxnId="{7146336C-4C27-4CAC-B50B-3E20ED6D2E40}">
      <dgm:prSet/>
      <dgm:spPr/>
      <dgm:t>
        <a:bodyPr/>
        <a:lstStyle/>
        <a:p>
          <a:endParaRPr lang="en-US"/>
        </a:p>
      </dgm:t>
    </dgm:pt>
    <dgm:pt modelId="{0D25ACA3-0826-41D3-B16E-35338225381B}">
      <dgm:prSet/>
      <dgm:spPr/>
      <dgm:t>
        <a:bodyPr/>
        <a:lstStyle/>
        <a:p>
          <a:r>
            <a:rPr lang="en-US" b="0" i="0" smtClean="0"/>
            <a:t>Informality</a:t>
          </a:r>
          <a:endParaRPr lang="en-US"/>
        </a:p>
      </dgm:t>
    </dgm:pt>
    <dgm:pt modelId="{02435AC3-4C56-44CB-A06A-B57866E0A150}" type="parTrans" cxnId="{D4002D7C-FDBE-413B-AF2F-EE9BCCBE7A73}">
      <dgm:prSet/>
      <dgm:spPr/>
      <dgm:t>
        <a:bodyPr/>
        <a:lstStyle/>
        <a:p>
          <a:endParaRPr lang="en-US"/>
        </a:p>
      </dgm:t>
    </dgm:pt>
    <dgm:pt modelId="{2817EC7D-F79D-451B-AECB-B891F67128F4}" type="sibTrans" cxnId="{D4002D7C-FDBE-413B-AF2F-EE9BCCBE7A73}">
      <dgm:prSet/>
      <dgm:spPr/>
      <dgm:t>
        <a:bodyPr/>
        <a:lstStyle/>
        <a:p>
          <a:endParaRPr lang="en-US"/>
        </a:p>
      </dgm:t>
    </dgm:pt>
    <dgm:pt modelId="{B6B7D0E9-8F1F-451A-9D75-2475966A517F}">
      <dgm:prSet/>
      <dgm:spPr/>
      <dgm:t>
        <a:bodyPr/>
        <a:lstStyle/>
        <a:p>
          <a:r>
            <a:rPr lang="en-US" b="0" i="0" smtClean="0"/>
            <a:t>Going beyond the basics</a:t>
          </a:r>
          <a:endParaRPr lang="en-US" dirty="0"/>
        </a:p>
      </dgm:t>
    </dgm:pt>
    <dgm:pt modelId="{F3CABEF2-9133-4F5C-B685-4A0955FB2E58}" type="parTrans" cxnId="{B58E5704-2151-480B-9B8B-5692A0FF3CC2}">
      <dgm:prSet/>
      <dgm:spPr/>
      <dgm:t>
        <a:bodyPr/>
        <a:lstStyle/>
        <a:p>
          <a:endParaRPr lang="en-US"/>
        </a:p>
      </dgm:t>
    </dgm:pt>
    <dgm:pt modelId="{A5A4664C-C7D8-4840-8DBE-719AFEF99551}" type="sibTrans" cxnId="{B58E5704-2151-480B-9B8B-5692A0FF3CC2}">
      <dgm:prSet/>
      <dgm:spPr/>
      <dgm:t>
        <a:bodyPr/>
        <a:lstStyle/>
        <a:p>
          <a:endParaRPr lang="en-US"/>
        </a:p>
      </dgm:t>
    </dgm:pt>
    <dgm:pt modelId="{59859C51-9E5D-4C49-B9C6-6C9244AFBAB7}">
      <dgm:prSet/>
      <dgm:spPr/>
      <dgm:t>
        <a:bodyPr/>
        <a:lstStyle/>
        <a:p>
          <a:r>
            <a:rPr lang="en-US" b="0" i="0" smtClean="0"/>
            <a:t>Professional communication</a:t>
          </a:r>
          <a:endParaRPr lang="en-US"/>
        </a:p>
      </dgm:t>
    </dgm:pt>
    <dgm:pt modelId="{671EBB9A-743F-4777-A520-2C6FDF317087}" type="parTrans" cxnId="{8D6EFE87-F11D-4E98-8606-725D405B357A}">
      <dgm:prSet/>
      <dgm:spPr/>
      <dgm:t>
        <a:bodyPr/>
        <a:lstStyle/>
        <a:p>
          <a:endParaRPr lang="en-US"/>
        </a:p>
      </dgm:t>
    </dgm:pt>
    <dgm:pt modelId="{A5F5B811-BF92-41F3-AE0A-5AA9B766F0BF}" type="sibTrans" cxnId="{8D6EFE87-F11D-4E98-8606-725D405B357A}">
      <dgm:prSet/>
      <dgm:spPr/>
      <dgm:t>
        <a:bodyPr/>
        <a:lstStyle/>
        <a:p>
          <a:endParaRPr lang="en-US"/>
        </a:p>
      </dgm:t>
    </dgm:pt>
    <dgm:pt modelId="{CF37B44F-8161-4FFA-B2AC-AA188B2F732F}" type="pres">
      <dgm:prSet presAssocID="{3201D516-132E-438A-9300-E41190AB8CE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8B9830DE-DC4A-47FA-BA74-154F16E2E6D3}" type="pres">
      <dgm:prSet presAssocID="{3201D516-132E-438A-9300-E41190AB8CEE}" presName="Name1" presStyleCnt="0"/>
      <dgm:spPr/>
    </dgm:pt>
    <dgm:pt modelId="{409B3824-46F9-4185-82B6-21CDD398CB22}" type="pres">
      <dgm:prSet presAssocID="{3201D516-132E-438A-9300-E41190AB8CEE}" presName="cycle" presStyleCnt="0"/>
      <dgm:spPr/>
    </dgm:pt>
    <dgm:pt modelId="{0EA5EBEF-FFCF-4B2B-80D4-160F3175CC91}" type="pres">
      <dgm:prSet presAssocID="{3201D516-132E-438A-9300-E41190AB8CEE}" presName="srcNode" presStyleLbl="node1" presStyleIdx="0" presStyleCnt="6"/>
      <dgm:spPr/>
    </dgm:pt>
    <dgm:pt modelId="{38D996ED-B61F-4A46-A6CE-977DC3AD9D75}" type="pres">
      <dgm:prSet presAssocID="{3201D516-132E-438A-9300-E41190AB8CEE}" presName="conn" presStyleLbl="parChTrans1D2" presStyleIdx="0" presStyleCnt="1"/>
      <dgm:spPr/>
      <dgm:t>
        <a:bodyPr/>
        <a:lstStyle/>
        <a:p>
          <a:endParaRPr lang="en-US"/>
        </a:p>
      </dgm:t>
    </dgm:pt>
    <dgm:pt modelId="{6C26F477-D2B9-4DC8-89CC-79BE979AE81F}" type="pres">
      <dgm:prSet presAssocID="{3201D516-132E-438A-9300-E41190AB8CEE}" presName="extraNode" presStyleLbl="node1" presStyleIdx="0" presStyleCnt="6"/>
      <dgm:spPr/>
    </dgm:pt>
    <dgm:pt modelId="{6D68DF3A-91EF-4E02-996C-8A895E2003AE}" type="pres">
      <dgm:prSet presAssocID="{3201D516-132E-438A-9300-E41190AB8CEE}" presName="dstNode" presStyleLbl="node1" presStyleIdx="0" presStyleCnt="6"/>
      <dgm:spPr/>
    </dgm:pt>
    <dgm:pt modelId="{B0A74551-396A-447D-9551-E6655B9DB452}" type="pres">
      <dgm:prSet presAssocID="{7F0D9F03-C86E-44F1-AE8A-8E4A6B596A64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E61A12-0677-4EA2-AE00-B141F8447174}" type="pres">
      <dgm:prSet presAssocID="{7F0D9F03-C86E-44F1-AE8A-8E4A6B596A64}" presName="accent_1" presStyleCnt="0"/>
      <dgm:spPr/>
    </dgm:pt>
    <dgm:pt modelId="{67588045-0F61-4F64-90C7-6B5D67735529}" type="pres">
      <dgm:prSet presAssocID="{7F0D9F03-C86E-44F1-AE8A-8E4A6B596A64}" presName="accentRepeatNode" presStyleLbl="solidFgAcc1" presStyleIdx="0" presStyleCnt="6"/>
      <dgm:spPr/>
    </dgm:pt>
    <dgm:pt modelId="{233B3B37-4533-4672-B00C-0EFD0549B33B}" type="pres">
      <dgm:prSet presAssocID="{B8E6AF2C-AFE0-4B78-99B1-A1B7491C9FAF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7CC8B9-B4F5-4C95-8C4A-B0D18AFB5046}" type="pres">
      <dgm:prSet presAssocID="{B8E6AF2C-AFE0-4B78-99B1-A1B7491C9FAF}" presName="accent_2" presStyleCnt="0"/>
      <dgm:spPr/>
    </dgm:pt>
    <dgm:pt modelId="{74C12FD1-5A06-41CE-A2B2-A7491FD39561}" type="pres">
      <dgm:prSet presAssocID="{B8E6AF2C-AFE0-4B78-99B1-A1B7491C9FAF}" presName="accentRepeatNode" presStyleLbl="solidFgAcc1" presStyleIdx="1" presStyleCnt="6"/>
      <dgm:spPr/>
    </dgm:pt>
    <dgm:pt modelId="{255B88E9-36AC-41F9-A8DA-F3C4E1453DF1}" type="pres">
      <dgm:prSet presAssocID="{0D25ACA3-0826-41D3-B16E-35338225381B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7170F0-A1C5-4DB2-A2A6-098C7923A4D7}" type="pres">
      <dgm:prSet presAssocID="{0D25ACA3-0826-41D3-B16E-35338225381B}" presName="accent_3" presStyleCnt="0"/>
      <dgm:spPr/>
    </dgm:pt>
    <dgm:pt modelId="{4BE1655D-D89E-4A4F-8335-CC694F48CA8D}" type="pres">
      <dgm:prSet presAssocID="{0D25ACA3-0826-41D3-B16E-35338225381B}" presName="accentRepeatNode" presStyleLbl="solidFgAcc1" presStyleIdx="2" presStyleCnt="6"/>
      <dgm:spPr/>
    </dgm:pt>
    <dgm:pt modelId="{09E07502-84C3-47A4-95A1-472609CC3175}" type="pres">
      <dgm:prSet presAssocID="{C1CB0406-67C1-4C8A-8BE4-4981DAE8B354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1AA3CF-03EC-4725-9EF8-1E4B8EDB5206}" type="pres">
      <dgm:prSet presAssocID="{C1CB0406-67C1-4C8A-8BE4-4981DAE8B354}" presName="accent_4" presStyleCnt="0"/>
      <dgm:spPr/>
    </dgm:pt>
    <dgm:pt modelId="{1348A448-DB40-4BE4-9604-446587FC0BE3}" type="pres">
      <dgm:prSet presAssocID="{C1CB0406-67C1-4C8A-8BE4-4981DAE8B354}" presName="accentRepeatNode" presStyleLbl="solidFgAcc1" presStyleIdx="3" presStyleCnt="6"/>
      <dgm:spPr/>
    </dgm:pt>
    <dgm:pt modelId="{FDEAD34F-2188-48F4-8579-0FF06ECC396F}" type="pres">
      <dgm:prSet presAssocID="{59859C51-9E5D-4C49-B9C6-6C9244AFBAB7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755E44-35EA-4BC6-ACA6-F9258E63A2BD}" type="pres">
      <dgm:prSet presAssocID="{59859C51-9E5D-4C49-B9C6-6C9244AFBAB7}" presName="accent_5" presStyleCnt="0"/>
      <dgm:spPr/>
    </dgm:pt>
    <dgm:pt modelId="{CF4F7E57-44F2-471D-B217-4FF23C8BDA71}" type="pres">
      <dgm:prSet presAssocID="{59859C51-9E5D-4C49-B9C6-6C9244AFBAB7}" presName="accentRepeatNode" presStyleLbl="solidFgAcc1" presStyleIdx="4" presStyleCnt="6"/>
      <dgm:spPr/>
    </dgm:pt>
    <dgm:pt modelId="{FBD31F50-EEE6-4F28-BC47-0C6F94885E77}" type="pres">
      <dgm:prSet presAssocID="{B6B7D0E9-8F1F-451A-9D75-2475966A517F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9DF30F-AF80-4E1F-AEFD-DD7C9168CCDE}" type="pres">
      <dgm:prSet presAssocID="{B6B7D0E9-8F1F-451A-9D75-2475966A517F}" presName="accent_6" presStyleCnt="0"/>
      <dgm:spPr/>
    </dgm:pt>
    <dgm:pt modelId="{501D75EB-147B-40E4-9D22-A28A7655C00C}" type="pres">
      <dgm:prSet presAssocID="{B6B7D0E9-8F1F-451A-9D75-2475966A517F}" presName="accentRepeatNode" presStyleLbl="solidFgAcc1" presStyleIdx="5" presStyleCnt="6"/>
      <dgm:spPr/>
    </dgm:pt>
  </dgm:ptLst>
  <dgm:cxnLst>
    <dgm:cxn modelId="{BF7F4AB3-D433-48D3-BAE8-936348D23B62}" type="presOf" srcId="{7F0D9F03-C86E-44F1-AE8A-8E4A6B596A64}" destId="{B0A74551-396A-447D-9551-E6655B9DB452}" srcOrd="0" destOrd="0" presId="urn:microsoft.com/office/officeart/2008/layout/VerticalCurvedList"/>
    <dgm:cxn modelId="{8E52CAEB-0F99-4B7E-8AA5-D0B73BBDACA4}" type="presOf" srcId="{C1CB0406-67C1-4C8A-8BE4-4981DAE8B354}" destId="{09E07502-84C3-47A4-95A1-472609CC3175}" srcOrd="0" destOrd="0" presId="urn:microsoft.com/office/officeart/2008/layout/VerticalCurvedList"/>
    <dgm:cxn modelId="{8D6EFE87-F11D-4E98-8606-725D405B357A}" srcId="{3201D516-132E-438A-9300-E41190AB8CEE}" destId="{59859C51-9E5D-4C49-B9C6-6C9244AFBAB7}" srcOrd="4" destOrd="0" parTransId="{671EBB9A-743F-4777-A520-2C6FDF317087}" sibTransId="{A5F5B811-BF92-41F3-AE0A-5AA9B766F0BF}"/>
    <dgm:cxn modelId="{D4002D7C-FDBE-413B-AF2F-EE9BCCBE7A73}" srcId="{3201D516-132E-438A-9300-E41190AB8CEE}" destId="{0D25ACA3-0826-41D3-B16E-35338225381B}" srcOrd="2" destOrd="0" parTransId="{02435AC3-4C56-44CB-A06A-B57866E0A150}" sibTransId="{2817EC7D-F79D-451B-AECB-B891F67128F4}"/>
    <dgm:cxn modelId="{4A3D4E5A-2ACF-44AB-8E29-28A590D82B51}" type="presOf" srcId="{B6B7D0E9-8F1F-451A-9D75-2475966A517F}" destId="{FBD31F50-EEE6-4F28-BC47-0C6F94885E77}" srcOrd="0" destOrd="0" presId="urn:microsoft.com/office/officeart/2008/layout/VerticalCurvedList"/>
    <dgm:cxn modelId="{7AEE65A1-8501-4196-B45B-EFEF353F7E2B}" type="presOf" srcId="{3201D516-132E-438A-9300-E41190AB8CEE}" destId="{CF37B44F-8161-4FFA-B2AC-AA188B2F732F}" srcOrd="0" destOrd="0" presId="urn:microsoft.com/office/officeart/2008/layout/VerticalCurvedList"/>
    <dgm:cxn modelId="{F24710A0-EC99-46EF-96B2-134CF7C8D112}" srcId="{3201D516-132E-438A-9300-E41190AB8CEE}" destId="{C1CB0406-67C1-4C8A-8BE4-4981DAE8B354}" srcOrd="3" destOrd="0" parTransId="{ED5AE671-1BDB-4563-A953-2F97B745518C}" sibTransId="{912AA494-11BE-492B-B945-B96BF8998077}"/>
    <dgm:cxn modelId="{B58E5704-2151-480B-9B8B-5692A0FF3CC2}" srcId="{3201D516-132E-438A-9300-E41190AB8CEE}" destId="{B6B7D0E9-8F1F-451A-9D75-2475966A517F}" srcOrd="5" destOrd="0" parTransId="{F3CABEF2-9133-4F5C-B685-4A0955FB2E58}" sibTransId="{A5A4664C-C7D8-4840-8DBE-719AFEF99551}"/>
    <dgm:cxn modelId="{C56483DA-2236-4A53-9C21-AEEC279F9750}" type="presOf" srcId="{AD87557A-9963-423F-A823-38F687823D8F}" destId="{38D996ED-B61F-4A46-A6CE-977DC3AD9D75}" srcOrd="0" destOrd="0" presId="urn:microsoft.com/office/officeart/2008/layout/VerticalCurvedList"/>
    <dgm:cxn modelId="{7146336C-4C27-4CAC-B50B-3E20ED6D2E40}" srcId="{3201D516-132E-438A-9300-E41190AB8CEE}" destId="{7F0D9F03-C86E-44F1-AE8A-8E4A6B596A64}" srcOrd="0" destOrd="0" parTransId="{2E44A341-13C9-4DC7-A491-13EA50F6B415}" sibTransId="{AD87557A-9963-423F-A823-38F687823D8F}"/>
    <dgm:cxn modelId="{F13F8E61-8C8F-4868-8094-63B77C0FF7E7}" type="presOf" srcId="{59859C51-9E5D-4C49-B9C6-6C9244AFBAB7}" destId="{FDEAD34F-2188-48F4-8579-0FF06ECC396F}" srcOrd="0" destOrd="0" presId="urn:microsoft.com/office/officeart/2008/layout/VerticalCurvedList"/>
    <dgm:cxn modelId="{A9B219FA-1BAE-41A1-9455-E5D911C7C9C6}" type="presOf" srcId="{0D25ACA3-0826-41D3-B16E-35338225381B}" destId="{255B88E9-36AC-41F9-A8DA-F3C4E1453DF1}" srcOrd="0" destOrd="0" presId="urn:microsoft.com/office/officeart/2008/layout/VerticalCurvedList"/>
    <dgm:cxn modelId="{F9114B06-428C-43E1-951C-F0BAC3CC68E5}" srcId="{3201D516-132E-438A-9300-E41190AB8CEE}" destId="{B8E6AF2C-AFE0-4B78-99B1-A1B7491C9FAF}" srcOrd="1" destOrd="0" parTransId="{13A5515D-D67E-499C-92AA-7ACEC0125F7E}" sibTransId="{1DB394D9-246D-42B3-B175-4342F292F8ED}"/>
    <dgm:cxn modelId="{4B1AF77F-1339-484A-A9F8-D4DFABBA15C9}" type="presOf" srcId="{B8E6AF2C-AFE0-4B78-99B1-A1B7491C9FAF}" destId="{233B3B37-4533-4672-B00C-0EFD0549B33B}" srcOrd="0" destOrd="0" presId="urn:microsoft.com/office/officeart/2008/layout/VerticalCurvedList"/>
    <dgm:cxn modelId="{BA36FD70-5F52-47EB-A941-C8684A6AE5BE}" type="presParOf" srcId="{CF37B44F-8161-4FFA-B2AC-AA188B2F732F}" destId="{8B9830DE-DC4A-47FA-BA74-154F16E2E6D3}" srcOrd="0" destOrd="0" presId="urn:microsoft.com/office/officeart/2008/layout/VerticalCurvedList"/>
    <dgm:cxn modelId="{FF1BA53E-B74D-4B79-88D0-6DAD6928694C}" type="presParOf" srcId="{8B9830DE-DC4A-47FA-BA74-154F16E2E6D3}" destId="{409B3824-46F9-4185-82B6-21CDD398CB22}" srcOrd="0" destOrd="0" presId="urn:microsoft.com/office/officeart/2008/layout/VerticalCurvedList"/>
    <dgm:cxn modelId="{C124A91E-167F-4B1A-A215-410BF85AAEAF}" type="presParOf" srcId="{409B3824-46F9-4185-82B6-21CDD398CB22}" destId="{0EA5EBEF-FFCF-4B2B-80D4-160F3175CC91}" srcOrd="0" destOrd="0" presId="urn:microsoft.com/office/officeart/2008/layout/VerticalCurvedList"/>
    <dgm:cxn modelId="{4B58320C-FDB3-4A8F-BFAA-0295850F863C}" type="presParOf" srcId="{409B3824-46F9-4185-82B6-21CDD398CB22}" destId="{38D996ED-B61F-4A46-A6CE-977DC3AD9D75}" srcOrd="1" destOrd="0" presId="urn:microsoft.com/office/officeart/2008/layout/VerticalCurvedList"/>
    <dgm:cxn modelId="{985A3F30-44E4-4726-90A7-2B425B21771C}" type="presParOf" srcId="{409B3824-46F9-4185-82B6-21CDD398CB22}" destId="{6C26F477-D2B9-4DC8-89CC-79BE979AE81F}" srcOrd="2" destOrd="0" presId="urn:microsoft.com/office/officeart/2008/layout/VerticalCurvedList"/>
    <dgm:cxn modelId="{79E72527-7851-4776-AF01-7EBDB5A6B464}" type="presParOf" srcId="{409B3824-46F9-4185-82B6-21CDD398CB22}" destId="{6D68DF3A-91EF-4E02-996C-8A895E2003AE}" srcOrd="3" destOrd="0" presId="urn:microsoft.com/office/officeart/2008/layout/VerticalCurvedList"/>
    <dgm:cxn modelId="{6B689A7A-F987-435B-B7A4-35891FD00608}" type="presParOf" srcId="{8B9830DE-DC4A-47FA-BA74-154F16E2E6D3}" destId="{B0A74551-396A-447D-9551-E6655B9DB452}" srcOrd="1" destOrd="0" presId="urn:microsoft.com/office/officeart/2008/layout/VerticalCurvedList"/>
    <dgm:cxn modelId="{5B05A9A1-D231-42D6-BC2C-57CDD5FD5C94}" type="presParOf" srcId="{8B9830DE-DC4A-47FA-BA74-154F16E2E6D3}" destId="{1FE61A12-0677-4EA2-AE00-B141F8447174}" srcOrd="2" destOrd="0" presId="urn:microsoft.com/office/officeart/2008/layout/VerticalCurvedList"/>
    <dgm:cxn modelId="{ED607694-616A-447B-A72B-F382B758F258}" type="presParOf" srcId="{1FE61A12-0677-4EA2-AE00-B141F8447174}" destId="{67588045-0F61-4F64-90C7-6B5D67735529}" srcOrd="0" destOrd="0" presId="urn:microsoft.com/office/officeart/2008/layout/VerticalCurvedList"/>
    <dgm:cxn modelId="{0173ED07-B9A4-4AFD-BA2F-AC9D47E8BE97}" type="presParOf" srcId="{8B9830DE-DC4A-47FA-BA74-154F16E2E6D3}" destId="{233B3B37-4533-4672-B00C-0EFD0549B33B}" srcOrd="3" destOrd="0" presId="urn:microsoft.com/office/officeart/2008/layout/VerticalCurvedList"/>
    <dgm:cxn modelId="{F2B32490-637A-4F1A-B599-917C61B9AB9F}" type="presParOf" srcId="{8B9830DE-DC4A-47FA-BA74-154F16E2E6D3}" destId="{387CC8B9-B4F5-4C95-8C4A-B0D18AFB5046}" srcOrd="4" destOrd="0" presId="urn:microsoft.com/office/officeart/2008/layout/VerticalCurvedList"/>
    <dgm:cxn modelId="{C275A45E-6EA6-44EC-9D38-5F2CEB2E18F7}" type="presParOf" srcId="{387CC8B9-B4F5-4C95-8C4A-B0D18AFB5046}" destId="{74C12FD1-5A06-41CE-A2B2-A7491FD39561}" srcOrd="0" destOrd="0" presId="urn:microsoft.com/office/officeart/2008/layout/VerticalCurvedList"/>
    <dgm:cxn modelId="{541111C2-184D-47E0-8BEF-65A287A3E2F4}" type="presParOf" srcId="{8B9830DE-DC4A-47FA-BA74-154F16E2E6D3}" destId="{255B88E9-36AC-41F9-A8DA-F3C4E1453DF1}" srcOrd="5" destOrd="0" presId="urn:microsoft.com/office/officeart/2008/layout/VerticalCurvedList"/>
    <dgm:cxn modelId="{385170D2-7048-4D42-A064-5CEE57C92440}" type="presParOf" srcId="{8B9830DE-DC4A-47FA-BA74-154F16E2E6D3}" destId="{E97170F0-A1C5-4DB2-A2A6-098C7923A4D7}" srcOrd="6" destOrd="0" presId="urn:microsoft.com/office/officeart/2008/layout/VerticalCurvedList"/>
    <dgm:cxn modelId="{62AACF56-49DA-41F1-A2AF-1463D592945D}" type="presParOf" srcId="{E97170F0-A1C5-4DB2-A2A6-098C7923A4D7}" destId="{4BE1655D-D89E-4A4F-8335-CC694F48CA8D}" srcOrd="0" destOrd="0" presId="urn:microsoft.com/office/officeart/2008/layout/VerticalCurvedList"/>
    <dgm:cxn modelId="{DC70A5D8-7356-4DBD-B78A-48627E814D4B}" type="presParOf" srcId="{8B9830DE-DC4A-47FA-BA74-154F16E2E6D3}" destId="{09E07502-84C3-47A4-95A1-472609CC3175}" srcOrd="7" destOrd="0" presId="urn:microsoft.com/office/officeart/2008/layout/VerticalCurvedList"/>
    <dgm:cxn modelId="{0557658E-9726-4351-B2FE-4C3713D7C694}" type="presParOf" srcId="{8B9830DE-DC4A-47FA-BA74-154F16E2E6D3}" destId="{C41AA3CF-03EC-4725-9EF8-1E4B8EDB5206}" srcOrd="8" destOrd="0" presId="urn:microsoft.com/office/officeart/2008/layout/VerticalCurvedList"/>
    <dgm:cxn modelId="{57D72A13-5868-47FC-9D4F-4EF22133C330}" type="presParOf" srcId="{C41AA3CF-03EC-4725-9EF8-1E4B8EDB5206}" destId="{1348A448-DB40-4BE4-9604-446587FC0BE3}" srcOrd="0" destOrd="0" presId="urn:microsoft.com/office/officeart/2008/layout/VerticalCurvedList"/>
    <dgm:cxn modelId="{9B7869E5-44D3-456E-B288-ECD1D4BD3FA1}" type="presParOf" srcId="{8B9830DE-DC4A-47FA-BA74-154F16E2E6D3}" destId="{FDEAD34F-2188-48F4-8579-0FF06ECC396F}" srcOrd="9" destOrd="0" presId="urn:microsoft.com/office/officeart/2008/layout/VerticalCurvedList"/>
    <dgm:cxn modelId="{187A3216-8672-4035-AF4A-19BED8E3C0C5}" type="presParOf" srcId="{8B9830DE-DC4A-47FA-BA74-154F16E2E6D3}" destId="{0F755E44-35EA-4BC6-ACA6-F9258E63A2BD}" srcOrd="10" destOrd="0" presId="urn:microsoft.com/office/officeart/2008/layout/VerticalCurvedList"/>
    <dgm:cxn modelId="{4C015FF0-60A8-4F2C-AD5E-CE73FA1BFBF3}" type="presParOf" srcId="{0F755E44-35EA-4BC6-ACA6-F9258E63A2BD}" destId="{CF4F7E57-44F2-471D-B217-4FF23C8BDA71}" srcOrd="0" destOrd="0" presId="urn:microsoft.com/office/officeart/2008/layout/VerticalCurvedList"/>
    <dgm:cxn modelId="{6A0C5F46-3AB8-488C-AEAB-538432B1BBFF}" type="presParOf" srcId="{8B9830DE-DC4A-47FA-BA74-154F16E2E6D3}" destId="{FBD31F50-EEE6-4F28-BC47-0C6F94885E77}" srcOrd="11" destOrd="0" presId="urn:microsoft.com/office/officeart/2008/layout/VerticalCurvedList"/>
    <dgm:cxn modelId="{BF2402E8-BF94-457D-B108-D43083DE8576}" type="presParOf" srcId="{8B9830DE-DC4A-47FA-BA74-154F16E2E6D3}" destId="{5B9DF30F-AF80-4E1F-AEFD-DD7C9168CCDE}" srcOrd="12" destOrd="0" presId="urn:microsoft.com/office/officeart/2008/layout/VerticalCurvedList"/>
    <dgm:cxn modelId="{ECE16D98-485E-4395-8356-564A67763884}" type="presParOf" srcId="{5B9DF30F-AF80-4E1F-AEFD-DD7C9168CCDE}" destId="{501D75EB-147B-40E4-9D22-A28A7655C00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6B753B-D916-42F1-B54B-6E65B9D0C806}" type="doc">
      <dgm:prSet loTypeId="urn:microsoft.com/office/officeart/2005/8/layout/chevron2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42F8AC4-C1D7-4DC9-85CC-2D1AAD50FD84}">
      <dgm:prSet phldrT="[Text]"/>
      <dgm:spPr/>
      <dgm:t>
        <a:bodyPr/>
        <a:lstStyle/>
        <a:p>
          <a:r>
            <a:rPr lang="en-US" dirty="0" smtClean="0"/>
            <a:t>Greetings</a:t>
          </a:r>
          <a:endParaRPr lang="en-US" dirty="0"/>
        </a:p>
      </dgm:t>
    </dgm:pt>
    <dgm:pt modelId="{5C4D16BD-0CE0-4804-AF68-A1BD456BFF8B}" type="parTrans" cxnId="{CDB1040D-7D3C-4099-8DCE-394259023F86}">
      <dgm:prSet/>
      <dgm:spPr/>
      <dgm:t>
        <a:bodyPr/>
        <a:lstStyle/>
        <a:p>
          <a:endParaRPr lang="en-US"/>
        </a:p>
      </dgm:t>
    </dgm:pt>
    <dgm:pt modelId="{3ECF5408-2B96-4234-BC6D-4C3CCECD97E0}" type="sibTrans" cxnId="{CDB1040D-7D3C-4099-8DCE-394259023F86}">
      <dgm:prSet/>
      <dgm:spPr/>
      <dgm:t>
        <a:bodyPr/>
        <a:lstStyle/>
        <a:p>
          <a:endParaRPr lang="en-US"/>
        </a:p>
      </dgm:t>
    </dgm:pt>
    <dgm:pt modelId="{07518BF6-36ED-495B-AE17-5330A13089A1}">
      <dgm:prSet phldrT="[Text]"/>
      <dgm:spPr/>
      <dgm:t>
        <a:bodyPr/>
        <a:lstStyle/>
        <a:p>
          <a:r>
            <a:rPr lang="en-US" dirty="0" smtClean="0"/>
            <a:t>Formal</a:t>
          </a:r>
          <a:endParaRPr lang="en-US" dirty="0"/>
        </a:p>
      </dgm:t>
    </dgm:pt>
    <dgm:pt modelId="{2DECC531-73B8-456F-92A4-5F936C9BC33B}" type="parTrans" cxnId="{37E4155A-0038-4E26-B74C-C9B7F80FD52D}">
      <dgm:prSet/>
      <dgm:spPr/>
      <dgm:t>
        <a:bodyPr/>
        <a:lstStyle/>
        <a:p>
          <a:endParaRPr lang="en-US"/>
        </a:p>
      </dgm:t>
    </dgm:pt>
    <dgm:pt modelId="{6266B5E6-728D-4DE3-9E70-F85F05D105BB}" type="sibTrans" cxnId="{37E4155A-0038-4E26-B74C-C9B7F80FD52D}">
      <dgm:prSet/>
      <dgm:spPr/>
      <dgm:t>
        <a:bodyPr/>
        <a:lstStyle/>
        <a:p>
          <a:endParaRPr lang="en-US"/>
        </a:p>
      </dgm:t>
    </dgm:pt>
    <dgm:pt modelId="{128F6F29-9A0A-4820-B3F6-1D3F83944CCF}">
      <dgm:prSet phldrT="[Text]"/>
      <dgm:spPr/>
      <dgm:t>
        <a:bodyPr/>
        <a:lstStyle/>
        <a:p>
          <a:r>
            <a:rPr lang="en-US" dirty="0" smtClean="0"/>
            <a:t>Informal</a:t>
          </a:r>
          <a:endParaRPr lang="en-US" dirty="0"/>
        </a:p>
      </dgm:t>
    </dgm:pt>
    <dgm:pt modelId="{1228F87B-56D8-4494-A9A1-17ECF967B015}" type="parTrans" cxnId="{CC225248-5B3E-49C7-9770-4D751747FC6F}">
      <dgm:prSet/>
      <dgm:spPr/>
      <dgm:t>
        <a:bodyPr/>
        <a:lstStyle/>
        <a:p>
          <a:endParaRPr lang="en-US"/>
        </a:p>
      </dgm:t>
    </dgm:pt>
    <dgm:pt modelId="{A436FD4B-D635-4E72-B8DA-34AA8FE0A36C}" type="sibTrans" cxnId="{CC225248-5B3E-49C7-9770-4D751747FC6F}">
      <dgm:prSet/>
      <dgm:spPr/>
      <dgm:t>
        <a:bodyPr/>
        <a:lstStyle/>
        <a:p>
          <a:endParaRPr lang="en-US"/>
        </a:p>
      </dgm:t>
    </dgm:pt>
    <dgm:pt modelId="{BD05D091-1C64-457D-A67F-CD711BD9C121}">
      <dgm:prSet phldrT="[Text]"/>
      <dgm:spPr/>
      <dgm:t>
        <a:bodyPr/>
        <a:lstStyle/>
        <a:p>
          <a:r>
            <a:rPr lang="en-US" dirty="0" smtClean="0"/>
            <a:t>Abiding by Laws</a:t>
          </a:r>
          <a:endParaRPr lang="en-US" dirty="0"/>
        </a:p>
      </dgm:t>
    </dgm:pt>
    <dgm:pt modelId="{BA5E3BF3-B7C4-4BF1-8375-C6E83DA4527A}" type="parTrans" cxnId="{2447F44F-B10E-485E-B416-FA797A47BDC9}">
      <dgm:prSet/>
      <dgm:spPr/>
      <dgm:t>
        <a:bodyPr/>
        <a:lstStyle/>
        <a:p>
          <a:endParaRPr lang="en-US"/>
        </a:p>
      </dgm:t>
    </dgm:pt>
    <dgm:pt modelId="{D306AC4A-81B6-4650-90ED-4E7086926AEE}" type="sibTrans" cxnId="{2447F44F-B10E-485E-B416-FA797A47BDC9}">
      <dgm:prSet/>
      <dgm:spPr/>
      <dgm:t>
        <a:bodyPr/>
        <a:lstStyle/>
        <a:p>
          <a:endParaRPr lang="en-US"/>
        </a:p>
      </dgm:t>
    </dgm:pt>
    <dgm:pt modelId="{F33A3E9D-134B-4BBB-A9F1-3EDF047A9778}">
      <dgm:prSet phldrT="[Text]"/>
      <dgm:spPr/>
      <dgm:t>
        <a:bodyPr/>
        <a:lstStyle/>
        <a:p>
          <a:r>
            <a:rPr lang="en-US" b="0" i="0" dirty="0" smtClean="0"/>
            <a:t>neighbors are often very vigilant about rules.</a:t>
          </a:r>
          <a:endParaRPr lang="en-US" dirty="0"/>
        </a:p>
      </dgm:t>
    </dgm:pt>
    <dgm:pt modelId="{6B4BC55A-5E01-42C4-917F-3B773E9E9839}" type="parTrans" cxnId="{058C3326-AD01-479E-9AC1-88550CA2D787}">
      <dgm:prSet/>
      <dgm:spPr/>
      <dgm:t>
        <a:bodyPr/>
        <a:lstStyle/>
        <a:p>
          <a:endParaRPr lang="en-US"/>
        </a:p>
      </dgm:t>
    </dgm:pt>
    <dgm:pt modelId="{856F7950-8BFD-44CC-9D0E-AF1B29B3B2A9}" type="sibTrans" cxnId="{058C3326-AD01-479E-9AC1-88550CA2D787}">
      <dgm:prSet/>
      <dgm:spPr/>
      <dgm:t>
        <a:bodyPr/>
        <a:lstStyle/>
        <a:p>
          <a:endParaRPr lang="en-US"/>
        </a:p>
      </dgm:t>
    </dgm:pt>
    <dgm:pt modelId="{83215AA7-5731-4410-9AD8-17315E894566}">
      <dgm:prSet phldrT="[Text]"/>
      <dgm:spPr/>
      <dgm:t>
        <a:bodyPr/>
        <a:lstStyle/>
        <a:p>
          <a:r>
            <a:rPr lang="en-US" dirty="0" smtClean="0"/>
            <a:t>Multi cultural</a:t>
          </a:r>
          <a:endParaRPr lang="en-US" dirty="0"/>
        </a:p>
      </dgm:t>
    </dgm:pt>
    <dgm:pt modelId="{1F46E519-E136-4277-B347-75AB28287505}" type="parTrans" cxnId="{1EDA0430-F485-4BC7-A8ED-13A7593622B2}">
      <dgm:prSet/>
      <dgm:spPr/>
      <dgm:t>
        <a:bodyPr/>
        <a:lstStyle/>
        <a:p>
          <a:endParaRPr lang="en-US"/>
        </a:p>
      </dgm:t>
    </dgm:pt>
    <dgm:pt modelId="{4C6203DC-2461-45C5-800A-93365172F0D8}" type="sibTrans" cxnId="{1EDA0430-F485-4BC7-A8ED-13A7593622B2}">
      <dgm:prSet/>
      <dgm:spPr/>
      <dgm:t>
        <a:bodyPr/>
        <a:lstStyle/>
        <a:p>
          <a:endParaRPr lang="en-US"/>
        </a:p>
      </dgm:t>
    </dgm:pt>
    <dgm:pt modelId="{9DA6E208-79B2-485D-B024-6BE4352157D5}">
      <dgm:prSet phldrT="[Text]"/>
      <dgm:spPr/>
      <dgm:t>
        <a:bodyPr/>
        <a:lstStyle/>
        <a:p>
          <a:r>
            <a:rPr lang="en-US" b="0" i="0" dirty="0" smtClean="0"/>
            <a:t> necessary to develop an understanding for </a:t>
          </a:r>
          <a:r>
            <a:rPr lang="en-US" b="0" i="0" dirty="0" err="1" smtClean="0"/>
            <a:t>behavioural</a:t>
          </a:r>
          <a:r>
            <a:rPr lang="en-US" b="0" i="0" dirty="0" smtClean="0"/>
            <a:t> patterns and sensitivity of workers with very different ethnic backgrounds.</a:t>
          </a:r>
          <a:endParaRPr lang="en-US" dirty="0"/>
        </a:p>
      </dgm:t>
    </dgm:pt>
    <dgm:pt modelId="{BF30CE95-AA58-4106-952A-96EEB1B7C872}" type="parTrans" cxnId="{8629B2E9-30E4-4B63-8AC1-FAFBD4BED589}">
      <dgm:prSet/>
      <dgm:spPr/>
      <dgm:t>
        <a:bodyPr/>
        <a:lstStyle/>
        <a:p>
          <a:endParaRPr lang="en-US"/>
        </a:p>
      </dgm:t>
    </dgm:pt>
    <dgm:pt modelId="{2891F962-11E4-483D-8A69-8494EFA01A74}" type="sibTrans" cxnId="{8629B2E9-30E4-4B63-8AC1-FAFBD4BED589}">
      <dgm:prSet/>
      <dgm:spPr/>
      <dgm:t>
        <a:bodyPr/>
        <a:lstStyle/>
        <a:p>
          <a:endParaRPr lang="en-US"/>
        </a:p>
      </dgm:t>
    </dgm:pt>
    <dgm:pt modelId="{79B5CCE1-AD6B-4B36-A4AB-06213B5A5B7B}" type="pres">
      <dgm:prSet presAssocID="{306B753B-D916-42F1-B54B-6E65B9D0C80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AFA5FF-5AFF-4CE8-8992-E27CE106E696}" type="pres">
      <dgm:prSet presAssocID="{C42F8AC4-C1D7-4DC9-85CC-2D1AAD50FD84}" presName="composite" presStyleCnt="0"/>
      <dgm:spPr/>
    </dgm:pt>
    <dgm:pt modelId="{6FF7810A-070C-45DA-9E64-73988ACFB3B8}" type="pres">
      <dgm:prSet presAssocID="{C42F8AC4-C1D7-4DC9-85CC-2D1AAD50FD84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E2D3A9-095D-49C0-8F8E-20F0E880C8BB}" type="pres">
      <dgm:prSet presAssocID="{C42F8AC4-C1D7-4DC9-85CC-2D1AAD50FD84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D14C7F-14B2-42C4-B4EE-E6FCA3FD0E47}" type="pres">
      <dgm:prSet presAssocID="{3ECF5408-2B96-4234-BC6D-4C3CCECD97E0}" presName="sp" presStyleCnt="0"/>
      <dgm:spPr/>
    </dgm:pt>
    <dgm:pt modelId="{BBC862C2-6549-44A0-A7CE-73B05F91CF7C}" type="pres">
      <dgm:prSet presAssocID="{BD05D091-1C64-457D-A67F-CD711BD9C121}" presName="composite" presStyleCnt="0"/>
      <dgm:spPr/>
    </dgm:pt>
    <dgm:pt modelId="{DDEC487E-AD87-4947-BFC2-37AFEE9B6E9C}" type="pres">
      <dgm:prSet presAssocID="{BD05D091-1C64-457D-A67F-CD711BD9C121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3E3ECC-B80E-49FC-9CCD-EEEBDE0647AD}" type="pres">
      <dgm:prSet presAssocID="{BD05D091-1C64-457D-A67F-CD711BD9C121}" presName="descendantText" presStyleLbl="alignAcc1" presStyleIdx="1" presStyleCnt="3" custLinFactNeighborY="46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5717D-5EAD-4B33-AD64-D02A7D1C5E59}" type="pres">
      <dgm:prSet presAssocID="{D306AC4A-81B6-4650-90ED-4E7086926AEE}" presName="sp" presStyleCnt="0"/>
      <dgm:spPr/>
    </dgm:pt>
    <dgm:pt modelId="{E5715AD8-0850-4097-9DEC-C41889A1C9FD}" type="pres">
      <dgm:prSet presAssocID="{83215AA7-5731-4410-9AD8-17315E894566}" presName="composite" presStyleCnt="0"/>
      <dgm:spPr/>
    </dgm:pt>
    <dgm:pt modelId="{2E361E9E-121C-4C94-A90B-C799936C28A4}" type="pres">
      <dgm:prSet presAssocID="{83215AA7-5731-4410-9AD8-17315E894566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16507D-9ECF-4CD9-BE2D-EBD88951B6C3}" type="pres">
      <dgm:prSet presAssocID="{83215AA7-5731-4410-9AD8-17315E894566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29B2E9-30E4-4B63-8AC1-FAFBD4BED589}" srcId="{83215AA7-5731-4410-9AD8-17315E894566}" destId="{9DA6E208-79B2-485D-B024-6BE4352157D5}" srcOrd="0" destOrd="0" parTransId="{BF30CE95-AA58-4106-952A-96EEB1B7C872}" sibTransId="{2891F962-11E4-483D-8A69-8494EFA01A74}"/>
    <dgm:cxn modelId="{CC225248-5B3E-49C7-9770-4D751747FC6F}" srcId="{C42F8AC4-C1D7-4DC9-85CC-2D1AAD50FD84}" destId="{128F6F29-9A0A-4820-B3F6-1D3F83944CCF}" srcOrd="1" destOrd="0" parTransId="{1228F87B-56D8-4494-A9A1-17ECF967B015}" sibTransId="{A436FD4B-D635-4E72-B8DA-34AA8FE0A36C}"/>
    <dgm:cxn modelId="{0D402C9A-EF0F-403B-8FB9-153987521051}" type="presOf" srcId="{07518BF6-36ED-495B-AE17-5330A13089A1}" destId="{C1E2D3A9-095D-49C0-8F8E-20F0E880C8BB}" srcOrd="0" destOrd="0" presId="urn:microsoft.com/office/officeart/2005/8/layout/chevron2"/>
    <dgm:cxn modelId="{37E4155A-0038-4E26-B74C-C9B7F80FD52D}" srcId="{C42F8AC4-C1D7-4DC9-85CC-2D1AAD50FD84}" destId="{07518BF6-36ED-495B-AE17-5330A13089A1}" srcOrd="0" destOrd="0" parTransId="{2DECC531-73B8-456F-92A4-5F936C9BC33B}" sibTransId="{6266B5E6-728D-4DE3-9E70-F85F05D105BB}"/>
    <dgm:cxn modelId="{7E501B99-F5E6-4D37-93DF-AD715561B544}" type="presOf" srcId="{83215AA7-5731-4410-9AD8-17315E894566}" destId="{2E361E9E-121C-4C94-A90B-C799936C28A4}" srcOrd="0" destOrd="0" presId="urn:microsoft.com/office/officeart/2005/8/layout/chevron2"/>
    <dgm:cxn modelId="{2447F44F-B10E-485E-B416-FA797A47BDC9}" srcId="{306B753B-D916-42F1-B54B-6E65B9D0C806}" destId="{BD05D091-1C64-457D-A67F-CD711BD9C121}" srcOrd="1" destOrd="0" parTransId="{BA5E3BF3-B7C4-4BF1-8375-C6E83DA4527A}" sibTransId="{D306AC4A-81B6-4650-90ED-4E7086926AEE}"/>
    <dgm:cxn modelId="{CDB1040D-7D3C-4099-8DCE-394259023F86}" srcId="{306B753B-D916-42F1-B54B-6E65B9D0C806}" destId="{C42F8AC4-C1D7-4DC9-85CC-2D1AAD50FD84}" srcOrd="0" destOrd="0" parTransId="{5C4D16BD-0CE0-4804-AF68-A1BD456BFF8B}" sibTransId="{3ECF5408-2B96-4234-BC6D-4C3CCECD97E0}"/>
    <dgm:cxn modelId="{03D79DBC-56C0-489D-BD34-263EE9911F8C}" type="presOf" srcId="{9DA6E208-79B2-485D-B024-6BE4352157D5}" destId="{C816507D-9ECF-4CD9-BE2D-EBD88951B6C3}" srcOrd="0" destOrd="0" presId="urn:microsoft.com/office/officeart/2005/8/layout/chevron2"/>
    <dgm:cxn modelId="{85813D5B-850E-4808-B5AC-6A3FB7CB56FA}" type="presOf" srcId="{128F6F29-9A0A-4820-B3F6-1D3F83944CCF}" destId="{C1E2D3A9-095D-49C0-8F8E-20F0E880C8BB}" srcOrd="0" destOrd="1" presId="urn:microsoft.com/office/officeart/2005/8/layout/chevron2"/>
    <dgm:cxn modelId="{567644F7-7E71-4160-BF9D-615658B5B382}" type="presOf" srcId="{F33A3E9D-134B-4BBB-A9F1-3EDF047A9778}" destId="{1A3E3ECC-B80E-49FC-9CCD-EEEBDE0647AD}" srcOrd="0" destOrd="0" presId="urn:microsoft.com/office/officeart/2005/8/layout/chevron2"/>
    <dgm:cxn modelId="{058C3326-AD01-479E-9AC1-88550CA2D787}" srcId="{BD05D091-1C64-457D-A67F-CD711BD9C121}" destId="{F33A3E9D-134B-4BBB-A9F1-3EDF047A9778}" srcOrd="0" destOrd="0" parTransId="{6B4BC55A-5E01-42C4-917F-3B773E9E9839}" sibTransId="{856F7950-8BFD-44CC-9D0E-AF1B29B3B2A9}"/>
    <dgm:cxn modelId="{1EDA0430-F485-4BC7-A8ED-13A7593622B2}" srcId="{306B753B-D916-42F1-B54B-6E65B9D0C806}" destId="{83215AA7-5731-4410-9AD8-17315E894566}" srcOrd="2" destOrd="0" parTransId="{1F46E519-E136-4277-B347-75AB28287505}" sibTransId="{4C6203DC-2461-45C5-800A-93365172F0D8}"/>
    <dgm:cxn modelId="{30E28982-EF1E-4AD5-BF79-E0A8B45B85D3}" type="presOf" srcId="{BD05D091-1C64-457D-A67F-CD711BD9C121}" destId="{DDEC487E-AD87-4947-BFC2-37AFEE9B6E9C}" srcOrd="0" destOrd="0" presId="urn:microsoft.com/office/officeart/2005/8/layout/chevron2"/>
    <dgm:cxn modelId="{70271C92-A21D-4D19-BC3E-99D3613972E3}" type="presOf" srcId="{C42F8AC4-C1D7-4DC9-85CC-2D1AAD50FD84}" destId="{6FF7810A-070C-45DA-9E64-73988ACFB3B8}" srcOrd="0" destOrd="0" presId="urn:microsoft.com/office/officeart/2005/8/layout/chevron2"/>
    <dgm:cxn modelId="{62D77296-5A0F-497B-8B90-3339CF9D1840}" type="presOf" srcId="{306B753B-D916-42F1-B54B-6E65B9D0C806}" destId="{79B5CCE1-AD6B-4B36-A4AB-06213B5A5B7B}" srcOrd="0" destOrd="0" presId="urn:microsoft.com/office/officeart/2005/8/layout/chevron2"/>
    <dgm:cxn modelId="{DF38839A-BFE0-4333-9EE6-DC42BF890BC5}" type="presParOf" srcId="{79B5CCE1-AD6B-4B36-A4AB-06213B5A5B7B}" destId="{59AFA5FF-5AFF-4CE8-8992-E27CE106E696}" srcOrd="0" destOrd="0" presId="urn:microsoft.com/office/officeart/2005/8/layout/chevron2"/>
    <dgm:cxn modelId="{E15A2C2E-7C1C-4797-9913-C5E13B8CADDA}" type="presParOf" srcId="{59AFA5FF-5AFF-4CE8-8992-E27CE106E696}" destId="{6FF7810A-070C-45DA-9E64-73988ACFB3B8}" srcOrd="0" destOrd="0" presId="urn:microsoft.com/office/officeart/2005/8/layout/chevron2"/>
    <dgm:cxn modelId="{C5291C4E-5882-42A3-AB69-A97EAE0E5110}" type="presParOf" srcId="{59AFA5FF-5AFF-4CE8-8992-E27CE106E696}" destId="{C1E2D3A9-095D-49C0-8F8E-20F0E880C8BB}" srcOrd="1" destOrd="0" presId="urn:microsoft.com/office/officeart/2005/8/layout/chevron2"/>
    <dgm:cxn modelId="{D0D35C7B-A687-46CF-8D94-91167704A34D}" type="presParOf" srcId="{79B5CCE1-AD6B-4B36-A4AB-06213B5A5B7B}" destId="{08D14C7F-14B2-42C4-B4EE-E6FCA3FD0E47}" srcOrd="1" destOrd="0" presId="urn:microsoft.com/office/officeart/2005/8/layout/chevron2"/>
    <dgm:cxn modelId="{AD9EE335-C33C-41D1-A8F6-015D2CEFC932}" type="presParOf" srcId="{79B5CCE1-AD6B-4B36-A4AB-06213B5A5B7B}" destId="{BBC862C2-6549-44A0-A7CE-73B05F91CF7C}" srcOrd="2" destOrd="0" presId="urn:microsoft.com/office/officeart/2005/8/layout/chevron2"/>
    <dgm:cxn modelId="{E95FB625-4ECA-48DE-AA83-99CCBC7F25A4}" type="presParOf" srcId="{BBC862C2-6549-44A0-A7CE-73B05F91CF7C}" destId="{DDEC487E-AD87-4947-BFC2-37AFEE9B6E9C}" srcOrd="0" destOrd="0" presId="urn:microsoft.com/office/officeart/2005/8/layout/chevron2"/>
    <dgm:cxn modelId="{90D17AD0-6CFE-4DD2-AFA2-4317E75DEA4D}" type="presParOf" srcId="{BBC862C2-6549-44A0-A7CE-73B05F91CF7C}" destId="{1A3E3ECC-B80E-49FC-9CCD-EEEBDE0647AD}" srcOrd="1" destOrd="0" presId="urn:microsoft.com/office/officeart/2005/8/layout/chevron2"/>
    <dgm:cxn modelId="{9F26AFC1-9CD6-464D-804C-070EC9108234}" type="presParOf" srcId="{79B5CCE1-AD6B-4B36-A4AB-06213B5A5B7B}" destId="{2985717D-5EAD-4B33-AD64-D02A7D1C5E59}" srcOrd="3" destOrd="0" presId="urn:microsoft.com/office/officeart/2005/8/layout/chevron2"/>
    <dgm:cxn modelId="{B2AE7865-962B-425C-A0D9-2636AE483CD2}" type="presParOf" srcId="{79B5CCE1-AD6B-4B36-A4AB-06213B5A5B7B}" destId="{E5715AD8-0850-4097-9DEC-C41889A1C9FD}" srcOrd="4" destOrd="0" presId="urn:microsoft.com/office/officeart/2005/8/layout/chevron2"/>
    <dgm:cxn modelId="{CDA66B89-99AC-48C4-8C03-993485E3C585}" type="presParOf" srcId="{E5715AD8-0850-4097-9DEC-C41889A1C9FD}" destId="{2E361E9E-121C-4C94-A90B-C799936C28A4}" srcOrd="0" destOrd="0" presId="urn:microsoft.com/office/officeart/2005/8/layout/chevron2"/>
    <dgm:cxn modelId="{03E83222-3788-489C-977E-37F6738AC1C3}" type="presParOf" srcId="{E5715AD8-0850-4097-9DEC-C41889A1C9FD}" destId="{C816507D-9ECF-4CD9-BE2D-EBD88951B6C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BD1A07-AECF-47F3-8F99-02BAC2508A93}">
      <dsp:nvSpPr>
        <dsp:cNvPr id="0" name=""/>
        <dsp:cNvSpPr/>
      </dsp:nvSpPr>
      <dsp:spPr>
        <a:xfrm>
          <a:off x="3339930" y="0"/>
          <a:ext cx="5795492" cy="5795492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Reason of Diversified Culture</a:t>
          </a:r>
          <a:endParaRPr lang="en-US" sz="33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b="1" i="0" kern="1200" dirty="0" smtClean="0"/>
            <a:t>Indigenous peoples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b="1" i="0" kern="1200" dirty="0" smtClean="0"/>
            <a:t>European colonization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b="1" i="0" kern="1200" dirty="0" smtClean="0"/>
            <a:t>Confederation and expansion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b="1" i="0" kern="1200" dirty="0" smtClean="0"/>
            <a:t>Early 20th century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b="1" i="0" kern="1200" dirty="0" smtClean="0"/>
            <a:t>Contemporary era</a:t>
          </a:r>
          <a:endParaRPr lang="en-US" sz="2600" kern="1200" dirty="0"/>
        </a:p>
      </dsp:txBody>
      <dsp:txXfrm>
        <a:off x="4188660" y="848730"/>
        <a:ext cx="4098032" cy="40980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96ED-B61F-4A46-A6CE-977DC3AD9D75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5875" cap="rnd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74551-396A-447D-9551-E6655B9DB452}">
      <dsp:nvSpPr>
        <dsp:cNvPr id="0" name=""/>
        <dsp:cNvSpPr/>
      </dsp:nvSpPr>
      <dsp:spPr>
        <a:xfrm>
          <a:off x="434398" y="285347"/>
          <a:ext cx="5665214" cy="570477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816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Individualism</a:t>
          </a:r>
          <a:endParaRPr lang="en-US" sz="2600" kern="1200" dirty="0"/>
        </a:p>
      </dsp:txBody>
      <dsp:txXfrm>
        <a:off x="434398" y="285347"/>
        <a:ext cx="5665214" cy="570477"/>
      </dsp:txXfrm>
    </dsp:sp>
    <dsp:sp modelId="{67588045-0F61-4F64-90C7-6B5D67735529}">
      <dsp:nvSpPr>
        <dsp:cNvPr id="0" name=""/>
        <dsp:cNvSpPr/>
      </dsp:nvSpPr>
      <dsp:spPr>
        <a:xfrm>
          <a:off x="77849" y="214037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3B3B37-4533-4672-B00C-0EFD0549B33B}">
      <dsp:nvSpPr>
        <dsp:cNvPr id="0" name=""/>
        <dsp:cNvSpPr/>
      </dsp:nvSpPr>
      <dsp:spPr>
        <a:xfrm>
          <a:off x="903654" y="1140954"/>
          <a:ext cx="5195958" cy="570477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103785"/>
                <a:satOff val="2629"/>
                <a:lumOff val="5528"/>
                <a:alphaOff val="0"/>
                <a:tint val="96000"/>
                <a:lumMod val="104000"/>
              </a:schemeClr>
            </a:gs>
            <a:gs pos="100000">
              <a:schemeClr val="accent2">
                <a:shade val="80000"/>
                <a:hueOff val="103785"/>
                <a:satOff val="2629"/>
                <a:lumOff val="5528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816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i="0" kern="1200" dirty="0" smtClean="0"/>
            <a:t>Equality</a:t>
          </a:r>
          <a:endParaRPr lang="en-US" sz="2600" kern="1200" dirty="0"/>
        </a:p>
      </dsp:txBody>
      <dsp:txXfrm>
        <a:off x="903654" y="1140954"/>
        <a:ext cx="5195958" cy="570477"/>
      </dsp:txXfrm>
    </dsp:sp>
    <dsp:sp modelId="{74C12FD1-5A06-41CE-A2B2-A7491FD39561}">
      <dsp:nvSpPr>
        <dsp:cNvPr id="0" name=""/>
        <dsp:cNvSpPr/>
      </dsp:nvSpPr>
      <dsp:spPr>
        <a:xfrm>
          <a:off x="547106" y="1069644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shade val="80000"/>
              <a:hueOff val="103785"/>
              <a:satOff val="2629"/>
              <a:lumOff val="5528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5B88E9-36AC-41F9-A8DA-F3C4E1453DF1}">
      <dsp:nvSpPr>
        <dsp:cNvPr id="0" name=""/>
        <dsp:cNvSpPr/>
      </dsp:nvSpPr>
      <dsp:spPr>
        <a:xfrm>
          <a:off x="1118233" y="1996562"/>
          <a:ext cx="4981378" cy="570477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207570"/>
                <a:satOff val="5258"/>
                <a:lumOff val="11057"/>
                <a:alphaOff val="0"/>
                <a:tint val="96000"/>
                <a:lumMod val="104000"/>
              </a:schemeClr>
            </a:gs>
            <a:gs pos="100000">
              <a:schemeClr val="accent2">
                <a:shade val="80000"/>
                <a:hueOff val="207570"/>
                <a:satOff val="5258"/>
                <a:lumOff val="11057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816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i="0" kern="1200" smtClean="0"/>
            <a:t>Informality</a:t>
          </a:r>
          <a:endParaRPr lang="en-US" sz="2600" kern="1200"/>
        </a:p>
      </dsp:txBody>
      <dsp:txXfrm>
        <a:off x="1118233" y="1996562"/>
        <a:ext cx="4981378" cy="570477"/>
      </dsp:txXfrm>
    </dsp:sp>
    <dsp:sp modelId="{4BE1655D-D89E-4A4F-8335-CC694F48CA8D}">
      <dsp:nvSpPr>
        <dsp:cNvPr id="0" name=""/>
        <dsp:cNvSpPr/>
      </dsp:nvSpPr>
      <dsp:spPr>
        <a:xfrm>
          <a:off x="761685" y="1925252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shade val="80000"/>
              <a:hueOff val="207570"/>
              <a:satOff val="5258"/>
              <a:lumOff val="11057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9E07502-84C3-47A4-95A1-472609CC3175}">
      <dsp:nvSpPr>
        <dsp:cNvPr id="0" name=""/>
        <dsp:cNvSpPr/>
      </dsp:nvSpPr>
      <dsp:spPr>
        <a:xfrm>
          <a:off x="1118233" y="2851627"/>
          <a:ext cx="4981378" cy="570477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311355"/>
                <a:satOff val="7886"/>
                <a:lumOff val="16585"/>
                <a:alphaOff val="0"/>
                <a:tint val="96000"/>
                <a:lumMod val="104000"/>
              </a:schemeClr>
            </a:gs>
            <a:gs pos="100000">
              <a:schemeClr val="accent2">
                <a:shade val="80000"/>
                <a:hueOff val="311355"/>
                <a:satOff val="7886"/>
                <a:lumOff val="16585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816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i="0" kern="1200" dirty="0" smtClean="0"/>
            <a:t>Punctuality</a:t>
          </a:r>
          <a:endParaRPr lang="en-US" sz="2600" kern="1200" dirty="0"/>
        </a:p>
      </dsp:txBody>
      <dsp:txXfrm>
        <a:off x="1118233" y="2851627"/>
        <a:ext cx="4981378" cy="570477"/>
      </dsp:txXfrm>
    </dsp:sp>
    <dsp:sp modelId="{1348A448-DB40-4BE4-9604-446587FC0BE3}">
      <dsp:nvSpPr>
        <dsp:cNvPr id="0" name=""/>
        <dsp:cNvSpPr/>
      </dsp:nvSpPr>
      <dsp:spPr>
        <a:xfrm>
          <a:off x="761685" y="2780318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shade val="80000"/>
              <a:hueOff val="311355"/>
              <a:satOff val="7886"/>
              <a:lumOff val="16585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DEAD34F-2188-48F4-8579-0FF06ECC396F}">
      <dsp:nvSpPr>
        <dsp:cNvPr id="0" name=""/>
        <dsp:cNvSpPr/>
      </dsp:nvSpPr>
      <dsp:spPr>
        <a:xfrm>
          <a:off x="903654" y="3707235"/>
          <a:ext cx="5195958" cy="570477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415140"/>
                <a:satOff val="10515"/>
                <a:lumOff val="22114"/>
                <a:alphaOff val="0"/>
                <a:tint val="96000"/>
                <a:lumMod val="104000"/>
              </a:schemeClr>
            </a:gs>
            <a:gs pos="100000">
              <a:schemeClr val="accent2">
                <a:shade val="80000"/>
                <a:hueOff val="415140"/>
                <a:satOff val="10515"/>
                <a:lumOff val="22114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816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i="0" kern="1200" smtClean="0"/>
            <a:t>Professional communication</a:t>
          </a:r>
          <a:endParaRPr lang="en-US" sz="2600" kern="1200"/>
        </a:p>
      </dsp:txBody>
      <dsp:txXfrm>
        <a:off x="903654" y="3707235"/>
        <a:ext cx="5195958" cy="570477"/>
      </dsp:txXfrm>
    </dsp:sp>
    <dsp:sp modelId="{CF4F7E57-44F2-471D-B217-4FF23C8BDA71}">
      <dsp:nvSpPr>
        <dsp:cNvPr id="0" name=""/>
        <dsp:cNvSpPr/>
      </dsp:nvSpPr>
      <dsp:spPr>
        <a:xfrm>
          <a:off x="547106" y="3635925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shade val="80000"/>
              <a:hueOff val="415140"/>
              <a:satOff val="10515"/>
              <a:lumOff val="22114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BD31F50-EEE6-4F28-BC47-0C6F94885E77}">
      <dsp:nvSpPr>
        <dsp:cNvPr id="0" name=""/>
        <dsp:cNvSpPr/>
      </dsp:nvSpPr>
      <dsp:spPr>
        <a:xfrm>
          <a:off x="434398" y="4562842"/>
          <a:ext cx="5665214" cy="570477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518925"/>
                <a:satOff val="13144"/>
                <a:lumOff val="27642"/>
                <a:alphaOff val="0"/>
                <a:tint val="96000"/>
                <a:lumMod val="104000"/>
              </a:schemeClr>
            </a:gs>
            <a:gs pos="100000">
              <a:schemeClr val="accent2">
                <a:shade val="80000"/>
                <a:hueOff val="518925"/>
                <a:satOff val="13144"/>
                <a:lumOff val="27642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816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i="0" kern="1200" smtClean="0"/>
            <a:t>Going beyond the basics</a:t>
          </a:r>
          <a:endParaRPr lang="en-US" sz="2600" kern="1200" dirty="0"/>
        </a:p>
      </dsp:txBody>
      <dsp:txXfrm>
        <a:off x="434398" y="4562842"/>
        <a:ext cx="5665214" cy="570477"/>
      </dsp:txXfrm>
    </dsp:sp>
    <dsp:sp modelId="{501D75EB-147B-40E4-9D22-A28A7655C00C}">
      <dsp:nvSpPr>
        <dsp:cNvPr id="0" name=""/>
        <dsp:cNvSpPr/>
      </dsp:nvSpPr>
      <dsp:spPr>
        <a:xfrm>
          <a:off x="77849" y="4491533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shade val="80000"/>
              <a:hueOff val="518925"/>
              <a:satOff val="13144"/>
              <a:lumOff val="27642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7810A-070C-45DA-9E64-73988ACFB3B8}">
      <dsp:nvSpPr>
        <dsp:cNvPr id="0" name=""/>
        <dsp:cNvSpPr/>
      </dsp:nvSpPr>
      <dsp:spPr>
        <a:xfrm rot="5400000">
          <a:off x="-289718" y="292805"/>
          <a:ext cx="1931458" cy="1352020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Greetings</a:t>
          </a:r>
          <a:endParaRPr lang="en-US" sz="1900" kern="1200" dirty="0"/>
        </a:p>
      </dsp:txBody>
      <dsp:txXfrm rot="-5400000">
        <a:off x="1" y="679096"/>
        <a:ext cx="1352020" cy="579438"/>
      </dsp:txXfrm>
    </dsp:sp>
    <dsp:sp modelId="{C1E2D3A9-095D-49C0-8F8E-20F0E880C8BB}">
      <dsp:nvSpPr>
        <dsp:cNvPr id="0" name=""/>
        <dsp:cNvSpPr/>
      </dsp:nvSpPr>
      <dsp:spPr>
        <a:xfrm rot="5400000">
          <a:off x="3628969" y="-2273862"/>
          <a:ext cx="1255447" cy="580934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Formal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Informal</a:t>
          </a:r>
          <a:endParaRPr lang="en-US" sz="1900" kern="1200" dirty="0"/>
        </a:p>
      </dsp:txBody>
      <dsp:txXfrm rot="-5400000">
        <a:off x="1352020" y="64373"/>
        <a:ext cx="5748060" cy="1132875"/>
      </dsp:txXfrm>
    </dsp:sp>
    <dsp:sp modelId="{DDEC487E-AD87-4947-BFC2-37AFEE9B6E9C}">
      <dsp:nvSpPr>
        <dsp:cNvPr id="0" name=""/>
        <dsp:cNvSpPr/>
      </dsp:nvSpPr>
      <dsp:spPr>
        <a:xfrm rot="5400000">
          <a:off x="-289718" y="2033323"/>
          <a:ext cx="1931458" cy="1352020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Abiding by Laws</a:t>
          </a:r>
          <a:endParaRPr lang="en-US" sz="1900" kern="1200" dirty="0"/>
        </a:p>
      </dsp:txBody>
      <dsp:txXfrm rot="-5400000">
        <a:off x="1" y="2419614"/>
        <a:ext cx="1352020" cy="579438"/>
      </dsp:txXfrm>
    </dsp:sp>
    <dsp:sp modelId="{1A3E3ECC-B80E-49FC-9CCD-EEEBDE0647AD}">
      <dsp:nvSpPr>
        <dsp:cNvPr id="0" name=""/>
        <dsp:cNvSpPr/>
      </dsp:nvSpPr>
      <dsp:spPr>
        <a:xfrm rot="5400000">
          <a:off x="3628969" y="-474489"/>
          <a:ext cx="1255447" cy="580934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0" i="0" kern="1200" dirty="0" smtClean="0"/>
            <a:t>neighbors are often very vigilant about rules.</a:t>
          </a:r>
          <a:endParaRPr lang="en-US" sz="1900" kern="1200" dirty="0"/>
        </a:p>
      </dsp:txBody>
      <dsp:txXfrm rot="-5400000">
        <a:off x="1352020" y="1863746"/>
        <a:ext cx="5748060" cy="1132875"/>
      </dsp:txXfrm>
    </dsp:sp>
    <dsp:sp modelId="{2E361E9E-121C-4C94-A90B-C799936C28A4}">
      <dsp:nvSpPr>
        <dsp:cNvPr id="0" name=""/>
        <dsp:cNvSpPr/>
      </dsp:nvSpPr>
      <dsp:spPr>
        <a:xfrm rot="5400000">
          <a:off x="-289718" y="3773840"/>
          <a:ext cx="1931458" cy="1352020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Multi cultural</a:t>
          </a:r>
          <a:endParaRPr lang="en-US" sz="1900" kern="1200" dirty="0"/>
        </a:p>
      </dsp:txBody>
      <dsp:txXfrm rot="-5400000">
        <a:off x="1" y="4160131"/>
        <a:ext cx="1352020" cy="579438"/>
      </dsp:txXfrm>
    </dsp:sp>
    <dsp:sp modelId="{C816507D-9ECF-4CD9-BE2D-EBD88951B6C3}">
      <dsp:nvSpPr>
        <dsp:cNvPr id="0" name=""/>
        <dsp:cNvSpPr/>
      </dsp:nvSpPr>
      <dsp:spPr>
        <a:xfrm rot="5400000">
          <a:off x="3628969" y="1207173"/>
          <a:ext cx="1255447" cy="580934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0" i="0" kern="1200" dirty="0" smtClean="0"/>
            <a:t> necessary to develop an understanding for </a:t>
          </a:r>
          <a:r>
            <a:rPr lang="en-US" sz="1900" b="0" i="0" kern="1200" dirty="0" err="1" smtClean="0"/>
            <a:t>behavioural</a:t>
          </a:r>
          <a:r>
            <a:rPr lang="en-US" sz="1900" b="0" i="0" kern="1200" dirty="0" smtClean="0"/>
            <a:t> patterns and sensitivity of workers with very different ethnic backgrounds.</a:t>
          </a:r>
          <a:endParaRPr lang="en-US" sz="1900" kern="1200" dirty="0"/>
        </a:p>
      </dsp:txBody>
      <dsp:txXfrm rot="-5400000">
        <a:off x="1352020" y="3545408"/>
        <a:ext cx="5748060" cy="1132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C73E014-A6AA-472C-8E12-1D9B2DEC57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FAA60B8-51CB-4CEB-8F1F-B3D7B7F00CB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2B26F-7429-404A-9C5E-0E429E02A42E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E884C44-A5E4-4BDA-B29B-03462F0688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80CB09A-41E4-4E88-82E6-007D826251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AED79-B44F-46F7-9A9D-EC94587FA3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231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A0E3A-0C98-4EA0-AAC9-F2996360A904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AE1FE-786B-4B83-86A4-F53D629261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9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50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46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381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029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626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419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10.png"/><Relationship Id="rId7" Type="http://schemas.openxmlformats.org/officeDocument/2006/relationships/diagramData" Target="../diagrams/data2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microsoft.com/office/2007/relationships/diagramDrawing" Target="../diagrams/drawing2.xml"/><Relationship Id="rId5" Type="http://schemas.openxmlformats.org/officeDocument/2006/relationships/image" Target="../media/image12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11.jpeg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11.jpeg"/><Relationship Id="rId7" Type="http://schemas.openxmlformats.org/officeDocument/2006/relationships/diagramData" Target="../diagrams/data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diagramDrawing" Target="../diagrams/drawing3.xml"/><Relationship Id="rId5" Type="http://schemas.openxmlformats.org/officeDocument/2006/relationships/image" Target="../media/image4.svg"/><Relationship Id="rId10" Type="http://schemas.openxmlformats.org/officeDocument/2006/relationships/diagramColors" Target="../diagrams/colors3.xml"/><Relationship Id="rId4" Type="http://schemas.openxmlformats.org/officeDocument/2006/relationships/image" Target="../media/image12.png"/><Relationship Id="rId9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="" xmlns:a16="http://schemas.microsoft.com/office/drawing/2014/main" id="{93F2CC0B-D5F1-40B8-9CC6-4A36850B66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0"/>
            <a:ext cx="12552758" cy="68532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51" y="2038875"/>
            <a:ext cx="10590212" cy="2262781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/>
              <a:t>CANADA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i="1" dirty="0" smtClean="0">
                <a:latin typeface="Bodoni MT" panose="02070603080606020203" pitchFamily="18" charset="0"/>
              </a:rPr>
              <a:t>Holiday Customs and Work Ethics</a:t>
            </a:r>
            <a:endParaRPr lang="en-US" sz="2400" i="1" dirty="0"/>
          </a:p>
        </p:txBody>
      </p:sp>
      <p:sp>
        <p:nvSpPr>
          <p:cNvPr id="13" name="Subtitle 12">
            <a:extLst>
              <a:ext uri="{FF2B5EF4-FFF2-40B4-BE49-F238E27FC236}">
                <a16:creationId xmlns="" xmlns:a16="http://schemas.microsoft.com/office/drawing/2014/main" id="{F05262DB-6398-4AF9-96A3-041CFB112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38479" y="5433439"/>
            <a:ext cx="8915399" cy="1126283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By –</a:t>
            </a:r>
          </a:p>
          <a:p>
            <a:r>
              <a:rPr lang="en-US" sz="2000" b="1" dirty="0" err="1" smtClean="0">
                <a:solidFill>
                  <a:srgbClr val="FF0000"/>
                </a:solidFill>
              </a:rPr>
              <a:t>Anwesha</a:t>
            </a:r>
            <a:r>
              <a:rPr lang="en-US" sz="2000" b="1" dirty="0" smtClean="0">
                <a:solidFill>
                  <a:srgbClr val="FF0000"/>
                </a:solidFill>
              </a:rPr>
              <a:t> Das</a:t>
            </a:r>
          </a:p>
          <a:p>
            <a:r>
              <a:rPr lang="en-US" sz="2000" b="1" dirty="0" smtClean="0">
                <a:solidFill>
                  <a:srgbClr val="FF0000"/>
                </a:solidFill>
              </a:rPr>
              <a:t>Agnibha Chandra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3F2CC0B-D5F1-40B8-9CC6-4A36850B66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gradFill>
            <a:gsLst>
              <a:gs pos="0">
                <a:srgbClr val="FF0000"/>
              </a:gs>
              <a:gs pos="17000">
                <a:srgbClr val="F56A67"/>
              </a:gs>
              <a:gs pos="61000">
                <a:schemeClr val="tx1"/>
              </a:gs>
              <a:gs pos="100000">
                <a:schemeClr val="tx1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9076" y="146670"/>
            <a:ext cx="8915399" cy="1104900"/>
          </a:xfrm>
        </p:spPr>
        <p:txBody>
          <a:bodyPr>
            <a:normAutofit/>
          </a:bodyPr>
          <a:lstStyle/>
          <a:p>
            <a:r>
              <a:rPr lang="en-US" dirty="0">
                <a:latin typeface="Engravers MT" panose="02090707080505020304" pitchFamily="18" charset="0"/>
              </a:rPr>
              <a:t>About </a:t>
            </a:r>
            <a:r>
              <a:rPr lang="en-US" dirty="0">
                <a:solidFill>
                  <a:srgbClr val="FF0000"/>
                </a:solidFill>
                <a:latin typeface="Engravers MT" panose="02090707080505020304" pitchFamily="18" charset="0"/>
              </a:rPr>
              <a:t>Canada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D75439-C766-134A-A0D0-BE002D8B0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8738" y="1555848"/>
            <a:ext cx="8915399" cy="4208212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Continent : </a:t>
            </a:r>
            <a:r>
              <a:rPr lang="en-US" sz="2800" dirty="0">
                <a:solidFill>
                  <a:srgbClr val="FF0000"/>
                </a:solidFill>
              </a:rPr>
              <a:t> </a:t>
            </a:r>
            <a:r>
              <a:rPr lang="en-US" sz="2800" dirty="0" smtClean="0">
                <a:solidFill>
                  <a:srgbClr val="FF0000"/>
                </a:solidFill>
              </a:rPr>
              <a:t>North America</a:t>
            </a:r>
          </a:p>
          <a:p>
            <a:r>
              <a:rPr lang="en-US" sz="2800" b="1" dirty="0" smtClean="0">
                <a:solidFill>
                  <a:schemeClr val="tx1"/>
                </a:solidFill>
              </a:rPr>
              <a:t>Capital :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Ottawa</a:t>
            </a:r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b="1" dirty="0" smtClean="0">
                <a:solidFill>
                  <a:schemeClr val="tx1"/>
                </a:solidFill>
              </a:rPr>
              <a:t>Area :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9.985 million </a:t>
            </a:r>
            <a:r>
              <a:rPr lang="en-US" sz="2800" dirty="0" smtClean="0">
                <a:solidFill>
                  <a:srgbClr val="FF0000"/>
                </a:solidFill>
              </a:rPr>
              <a:t>km² ( Second Largest Country)</a:t>
            </a:r>
            <a:r>
              <a:rPr lang="en-US" sz="2800" dirty="0" smtClean="0"/>
              <a:t>)</a:t>
            </a:r>
          </a:p>
          <a:p>
            <a:r>
              <a:rPr lang="en-US" sz="2800" b="1" dirty="0" smtClean="0">
                <a:solidFill>
                  <a:schemeClr val="tx1"/>
                </a:solidFill>
              </a:rPr>
              <a:t>Population : </a:t>
            </a:r>
            <a:r>
              <a:rPr lang="en-US" sz="2800" dirty="0">
                <a:solidFill>
                  <a:srgbClr val="FF0000"/>
                </a:solidFill>
              </a:rPr>
              <a:t>3.76 crores</a:t>
            </a:r>
            <a:r>
              <a:rPr lang="en-US" sz="2800" dirty="0"/>
              <a:t>  </a:t>
            </a:r>
            <a:r>
              <a:rPr lang="en-US" sz="2800" dirty="0" smtClean="0">
                <a:solidFill>
                  <a:srgbClr val="FF0000"/>
                </a:solidFill>
              </a:rPr>
              <a:t>(Sparsely Populated)</a:t>
            </a:r>
          </a:p>
          <a:p>
            <a:r>
              <a:rPr lang="en-US" sz="2800" b="1" dirty="0" smtClean="0">
                <a:solidFill>
                  <a:schemeClr val="tx1"/>
                </a:solidFill>
              </a:rPr>
              <a:t>Official Language : </a:t>
            </a:r>
            <a:r>
              <a:rPr lang="en-US" sz="2800" dirty="0" smtClean="0">
                <a:solidFill>
                  <a:srgbClr val="FF0000"/>
                </a:solidFill>
              </a:rPr>
              <a:t>English ,French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631C6CE6-1810-44ED-A6D7-3FF53040AE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="" xmlns:a16="http://schemas.microsoft.com/office/drawing/2014/main" id="{1F6D8BFE-D0D0-4BAE-9D5A-701DE7D3CE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="" xmlns:a16="http://schemas.microsoft.com/office/drawing/2014/main" id="{53F86D30-CEDB-4D96-AF73-AA3CD5A437B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="" xmlns:a16="http://schemas.microsoft.com/office/drawing/2014/main" id="{F5187540-C4C8-410C-A395-69FCB1C86C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="" xmlns:a16="http://schemas.microsoft.com/office/drawing/2014/main" id="{75BD6E4A-797C-451B-B08F-D99C1A9D13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="" xmlns:a16="http://schemas.microsoft.com/office/drawing/2014/main" id="{0D241082-BAFA-462E-827B-5814B020F5C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="" xmlns:a16="http://schemas.microsoft.com/office/drawing/2014/main" id="{2920CCBD-116D-450B-9608-99F05F7D78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="" xmlns:a16="http://schemas.microsoft.com/office/drawing/2014/main" id="{A57CD3DE-CEAF-4BD4-A5EF-24B3E622BB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="" xmlns:a16="http://schemas.microsoft.com/office/drawing/2014/main" id="{4EC3258C-366B-4629-A7D3-5173D3637D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="" xmlns:a16="http://schemas.microsoft.com/office/drawing/2014/main" id="{D444D63A-CE2B-4ACD-BA0E-4ADECAD86F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="" xmlns:a16="http://schemas.microsoft.com/office/drawing/2014/main" id="{7A504DF6-187A-4A54-96E8-3F3F28AAAA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="" xmlns:a16="http://schemas.microsoft.com/office/drawing/2014/main" id="{FE04C6F5-6DC5-4C7E-9278-9BE624FC78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="" xmlns:a16="http://schemas.microsoft.com/office/drawing/2014/main" id="{94A02D9B-E6A9-4D6A-9D2A-D81C7680245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pic>
        <p:nvPicPr>
          <p:cNvPr id="1026" name="Picture 2" descr="Projection of North America with Canada in g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378011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B78034A6-3565-46AA-9E73-1C954666AB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rgbClr val="FF0000"/>
          </a:solidFill>
        </p:grpSpPr>
        <p:sp>
          <p:nvSpPr>
            <p:cNvPr id="27" name="Freeform 27">
              <a:extLst>
                <a:ext uri="{FF2B5EF4-FFF2-40B4-BE49-F238E27FC236}">
                  <a16:creationId xmlns="" xmlns:a16="http://schemas.microsoft.com/office/drawing/2014/main" id="{04947AA2-A772-42CB-9CEC-065095D3DC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="" xmlns:a16="http://schemas.microsoft.com/office/drawing/2014/main" id="{83C52D84-DEC1-4E16-972E-8EEA5D5224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="" xmlns:a16="http://schemas.microsoft.com/office/drawing/2014/main" id="{2036A28D-EF09-41F7-906F-CF4053615AE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="" xmlns:a16="http://schemas.microsoft.com/office/drawing/2014/main" id="{EE8D92C7-C907-4120-95E3-80E3DC85BBA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="" xmlns:a16="http://schemas.microsoft.com/office/drawing/2014/main" id="{BBCEAAB8-CD22-41D7-B330-702682A27C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="" xmlns:a16="http://schemas.microsoft.com/office/drawing/2014/main" id="{6BBC1FEE-3D72-492B-8D8A-BE1A55076F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="" xmlns:a16="http://schemas.microsoft.com/office/drawing/2014/main" id="{C28C6E5C-C393-435C-96A1-AA2859BDCB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="" xmlns:a16="http://schemas.microsoft.com/office/drawing/2014/main" id="{2C2C991F-AC51-4DF5-B8DD-19B08C1CBF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="" xmlns:a16="http://schemas.microsoft.com/office/drawing/2014/main" id="{9C916B5F-285D-4F5A-9085-6781753AFB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="" xmlns:a16="http://schemas.microsoft.com/office/drawing/2014/main" id="{0375DD5F-9D17-4873-B697-3D44A5EBEC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="" xmlns:a16="http://schemas.microsoft.com/office/drawing/2014/main" id="{A159BBC7-6A8B-4612-94A8-56323452C7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="" xmlns:a16="http://schemas.microsoft.com/office/drawing/2014/main" id="{177C901C-F8DE-4C99-95C8-F8CA1B84F76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836399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6000">
              <a:srgbClr val="FFC0C0"/>
            </a:gs>
            <a:gs pos="42000">
              <a:srgbClr val="FF8080"/>
            </a:gs>
            <a:gs pos="18000">
              <a:srgbClr val="FF0000"/>
            </a:gs>
            <a:gs pos="87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9732255"/>
              </p:ext>
            </p:extLst>
          </p:nvPr>
        </p:nvGraphicFramePr>
        <p:xfrm>
          <a:off x="-347731" y="824249"/>
          <a:ext cx="9362941" cy="5795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245" y="430927"/>
            <a:ext cx="3318456" cy="18679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7329" y="147592"/>
            <a:ext cx="3318456" cy="18679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92" y="4127678"/>
            <a:ext cx="3318456" cy="18679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7329" y="4264919"/>
            <a:ext cx="3318456" cy="1846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96850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BD1A07-AECF-47F3-8F99-02BAC2508A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BD1A07-AECF-47F3-8F99-02BAC2508A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BD1A07-AECF-47F3-8F99-02BAC2508A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BD1A07-AECF-47F3-8F99-02BAC2508A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BD1A07-AECF-47F3-8F99-02BAC2508A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BD1A07-AECF-47F3-8F99-02BAC2508A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BD1A07-AECF-47F3-8F99-02BAC2508A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BD1A07-AECF-47F3-8F99-02BAC2508A93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BD1A07-AECF-47F3-8F99-02BAC2508A93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BD1A07-AECF-47F3-8F99-02BAC2508A93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BD1A07-AECF-47F3-8F99-02BAC2508A93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BD1A07-AECF-47F3-8F99-02BAC2508A93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BD1A07-AECF-47F3-8F99-02BAC2508A93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BD1A07-AECF-47F3-8F99-02BAC2508A93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BD1A07-AECF-47F3-8F99-02BAC2508A93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20000">
              <a:srgbClr val="FF8080"/>
            </a:gs>
            <a:gs pos="48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1967" y="16684"/>
            <a:ext cx="8748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latin typeface="Engravers MT" panose="02090707080505020304" pitchFamily="18" charset="0"/>
              </a:rPr>
              <a:t>ETHNIC </a:t>
            </a:r>
            <a:r>
              <a:rPr lang="en-US" sz="5400" dirty="0" smtClean="0">
                <a:solidFill>
                  <a:srgbClr val="FF0000"/>
                </a:solidFill>
                <a:latin typeface="Engravers MT" panose="02090707080505020304" pitchFamily="18" charset="0"/>
              </a:rPr>
              <a:t>GROUPS</a:t>
            </a:r>
            <a:endParaRPr lang="en-US" sz="5400" dirty="0">
              <a:solidFill>
                <a:srgbClr val="FF0000"/>
              </a:solidFill>
            </a:endParaRPr>
          </a:p>
        </p:txBody>
      </p:sp>
      <p:graphicFrame>
        <p:nvGraphicFramePr>
          <p:cNvPr id="41" name="Chart 40"/>
          <p:cNvGraphicFramePr/>
          <p:nvPr>
            <p:extLst>
              <p:ext uri="{D42A27DB-BD31-4B8C-83A1-F6EECF244321}">
                <p14:modId xmlns:p14="http://schemas.microsoft.com/office/powerpoint/2010/main" val="3631632549"/>
              </p:ext>
            </p:extLst>
          </p:nvPr>
        </p:nvGraphicFramePr>
        <p:xfrm>
          <a:off x="1942639" y="1446126"/>
          <a:ext cx="8280611" cy="4815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41080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84603" y="436098"/>
            <a:ext cx="90068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  <a:latin typeface="Engravers MT" panose="02090707080505020304" pitchFamily="18" charset="0"/>
              </a:rPr>
              <a:t>Holiday</a:t>
            </a:r>
            <a:r>
              <a:rPr lang="en-US" sz="5400" dirty="0" smtClean="0">
                <a:latin typeface="Engravers MT" panose="02090707080505020304" pitchFamily="18" charset="0"/>
              </a:rPr>
              <a:t> </a:t>
            </a:r>
            <a:r>
              <a:rPr lang="en-US" sz="5400" dirty="0" smtClean="0">
                <a:solidFill>
                  <a:srgbClr val="FF0000"/>
                </a:solidFill>
                <a:latin typeface="Engravers MT" panose="02090707080505020304" pitchFamily="18" charset="0"/>
              </a:rPr>
              <a:t>CUSTOMS</a:t>
            </a:r>
            <a:endParaRPr lang="en-US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686" y="1359428"/>
            <a:ext cx="3985260" cy="3733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6" name="Rectangle 5"/>
          <p:cNvSpPr/>
          <p:nvPr/>
        </p:nvSpPr>
        <p:spPr>
          <a:xfrm>
            <a:off x="1261404" y="1619014"/>
            <a:ext cx="6096000" cy="47397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56A67"/>
                </a:solidFill>
                <a:latin typeface="Times New Roman" panose="02020603050405020304" pitchFamily="18" charset="0"/>
              </a:rPr>
              <a:t>New Year's </a:t>
            </a:r>
            <a:r>
              <a:rPr lang="en-US" sz="2800" b="1" dirty="0" smtClean="0">
                <a:solidFill>
                  <a:srgbClr val="F56A67"/>
                </a:solidFill>
                <a:latin typeface="Times New Roman" panose="02020603050405020304" pitchFamily="18" charset="0"/>
              </a:rPr>
              <a:t>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56A67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F56A67"/>
                </a:solidFill>
                <a:latin typeface="Times New Roman" panose="02020603050405020304" pitchFamily="18" charset="0"/>
              </a:rPr>
              <a:t>Good Friday (or Easter Monday</a:t>
            </a:r>
            <a:r>
              <a:rPr lang="en-US" sz="2800" b="1" dirty="0" smtClean="0">
                <a:solidFill>
                  <a:srgbClr val="F56A67"/>
                </a:solidFill>
                <a:latin typeface="Times New Roman" panose="02020603050405020304" pitchFamily="18" charset="0"/>
              </a:rPr>
              <a:t>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Victoria Day </a:t>
            </a:r>
            <a:r>
              <a:rPr lang="en-US" sz="11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FF0000"/>
                </a:solidFill>
              </a:rPr>
              <a:t>variously known</a:t>
            </a:r>
            <a:r>
              <a:rPr lang="en-US" sz="1100" dirty="0" smtClean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as May 24th, the Queen's Birthday, Empire Day or Commonwealth Day) is celebrated in all provinces except Québec (where it is celebrated as Fête de </a:t>
            </a:r>
            <a:r>
              <a:rPr lang="en-US" sz="1100" dirty="0" smtClean="0">
                <a:solidFill>
                  <a:srgbClr val="FF0000"/>
                </a:solidFill>
              </a:rPr>
              <a:t>Dollard)</a:t>
            </a:r>
            <a:endParaRPr lang="en-US" sz="1100" b="1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Canada Day (formerly called Dominion Day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Labour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Thanksgiving 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Remembrance 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56A67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F56A67"/>
                </a:solidFill>
                <a:latin typeface="Times New Roman" panose="02020603050405020304" pitchFamily="18" charset="0"/>
              </a:rPr>
              <a:t>Christmas </a:t>
            </a:r>
            <a:r>
              <a:rPr lang="en-US" sz="2800" b="1" dirty="0" smtClean="0">
                <a:solidFill>
                  <a:srgbClr val="F56A67"/>
                </a:solidFill>
                <a:latin typeface="Times New Roman" panose="02020603050405020304" pitchFamily="18" charset="0"/>
              </a:rPr>
              <a:t>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56A67"/>
                </a:solidFill>
                <a:latin typeface="Times New Roman" panose="02020603050405020304" pitchFamily="18" charset="0"/>
              </a:rPr>
              <a:t>  </a:t>
            </a:r>
            <a:r>
              <a:rPr lang="en-US" sz="2800" b="1" dirty="0">
                <a:solidFill>
                  <a:srgbClr val="F56A67"/>
                </a:solidFill>
                <a:latin typeface="Times New Roman" panose="02020603050405020304" pitchFamily="18" charset="0"/>
              </a:rPr>
              <a:t>Boxing Day.</a:t>
            </a:r>
            <a:endParaRPr lang="en-US" sz="2800" b="1" dirty="0">
              <a:solidFill>
                <a:srgbClr val="F56A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662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84603" y="436098"/>
            <a:ext cx="90068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Engravers MT" panose="02090707080505020304" pitchFamily="18" charset="0"/>
              </a:rPr>
              <a:t>Holiday</a:t>
            </a:r>
            <a:r>
              <a:rPr lang="en-US" sz="4000" dirty="0" smtClean="0">
                <a:latin typeface="Engravers MT" panose="02090707080505020304" pitchFamily="18" charset="0"/>
              </a:rPr>
              <a:t> </a:t>
            </a:r>
            <a:r>
              <a:rPr lang="en-US" sz="4000" dirty="0" smtClean="0">
                <a:solidFill>
                  <a:srgbClr val="FF0000"/>
                </a:solidFill>
                <a:latin typeface="Engravers MT" panose="02090707080505020304" pitchFamily="18" charset="0"/>
              </a:rPr>
              <a:t>Traditions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794" y="1717581"/>
            <a:ext cx="4593980" cy="41767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651259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A9D17E3F-9160-4D16-8F1D-F8FE94E2A5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gradFill>
            <a:gsLst>
              <a:gs pos="0">
                <a:srgbClr val="FF0000"/>
              </a:gs>
              <a:gs pos="17000">
                <a:srgbClr val="F56A67"/>
              </a:gs>
              <a:gs pos="68000">
                <a:schemeClr val="tx1"/>
              </a:gs>
              <a:gs pos="100000">
                <a:schemeClr val="tx1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437" y="2357437"/>
            <a:ext cx="2143125" cy="21431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 descr="light spots">
            <a:extLst>
              <a:ext uri="{FF2B5EF4-FFF2-40B4-BE49-F238E27FC236}">
                <a16:creationId xmlns=""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3773" y="-19156"/>
            <a:ext cx="12215771" cy="6872409"/>
          </a:xfrm>
          <a:prstGeom prst="rect">
            <a:avLst/>
          </a:prstGeom>
          <a:blipFill dpi="0" rotWithShape="1">
            <a:blip r:embed="rId5">
              <a:alphaModFix amt="6000"/>
              <a:extLst>
                <a:ext uri="{96DAC541-7B7A-43D3-8B79-37D633B846F1}">
                  <asvg:svgBlip xmlns="" xmlns:dgm="http://schemas.openxmlformats.org/drawingml/2006/diagram"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</p:pic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3DBB853-C277-42C7-80D0-110A8842ED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="" xmlns:a16="http://schemas.microsoft.com/office/drawing/2014/main" id="{8D2CA353-4AC3-432A-8704-A618563EEC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="" xmlns:a16="http://schemas.microsoft.com/office/drawing/2014/main" id="{71685CFF-C2D8-4119-9CDA-5049148537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="" xmlns:a16="http://schemas.microsoft.com/office/drawing/2014/main" id="{119C20C9-05B5-4384-9F4E-B4B8FA299CD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="" xmlns:a16="http://schemas.microsoft.com/office/drawing/2014/main" id="{F78ACAA7-E69F-43D4-919F-59DCA6482DF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="" xmlns:a16="http://schemas.microsoft.com/office/drawing/2014/main" id="{96704AC3-E553-4428-AD42-796DD344ADA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="" xmlns:a16="http://schemas.microsoft.com/office/drawing/2014/main" id="{3144CE2D-2D9E-4E16-92AA-F685E45492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="" xmlns:a16="http://schemas.microsoft.com/office/drawing/2014/main" id="{CD4C0C99-C139-4838-92A2-2C05514812E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="" xmlns:a16="http://schemas.microsoft.com/office/drawing/2014/main" id="{6D356AA9-ECE0-4E40-A277-44AC6EF7650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="" xmlns:a16="http://schemas.microsoft.com/office/drawing/2014/main" id="{5A9C3CFE-942C-43DB-9652-8B2647552B4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="" xmlns:a16="http://schemas.microsoft.com/office/drawing/2014/main" id="{F3DDB2C0-7B2C-4BA5-8ECA-4632746722D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="" xmlns:a16="http://schemas.microsoft.com/office/drawing/2014/main" id="{CCB346B3-FD72-422B-9688-F54E77399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="" xmlns:a16="http://schemas.microsoft.com/office/drawing/2014/main" id="{A5E738B1-537A-48F5-B99B-72BF4EA8B0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65CAAAF8-C872-447C-BCD0-F5CD3016C5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>
              <a:extLst>
                <a:ext uri="{FF2B5EF4-FFF2-40B4-BE49-F238E27FC236}">
                  <a16:creationId xmlns="" xmlns:a16="http://schemas.microsoft.com/office/drawing/2014/main" id="{3CD192F9-4898-4362-B1A2-3DDAA54614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>
              <a:extLst>
                <a:ext uri="{FF2B5EF4-FFF2-40B4-BE49-F238E27FC236}">
                  <a16:creationId xmlns="" xmlns:a16="http://schemas.microsoft.com/office/drawing/2014/main" id="{25658BAB-0A60-4CAE-B735-5297A284A9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>
              <a:extLst>
                <a:ext uri="{FF2B5EF4-FFF2-40B4-BE49-F238E27FC236}">
                  <a16:creationId xmlns="" xmlns:a16="http://schemas.microsoft.com/office/drawing/2014/main" id="{B176DB7C-2C45-4E08-956B-5D2E339C75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>
              <a:extLst>
                <a:ext uri="{FF2B5EF4-FFF2-40B4-BE49-F238E27FC236}">
                  <a16:creationId xmlns="" xmlns:a16="http://schemas.microsoft.com/office/drawing/2014/main" id="{671B014E-7E67-4978-A9AB-7C6E2F99FD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>
              <a:extLst>
                <a:ext uri="{FF2B5EF4-FFF2-40B4-BE49-F238E27FC236}">
                  <a16:creationId xmlns="" xmlns:a16="http://schemas.microsoft.com/office/drawing/2014/main" id="{193156F8-3B15-4064-8C4B-F21ED4F376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>
              <a:extLst>
                <a:ext uri="{FF2B5EF4-FFF2-40B4-BE49-F238E27FC236}">
                  <a16:creationId xmlns="" xmlns:a16="http://schemas.microsoft.com/office/drawing/2014/main" id="{96B721A4-876F-43D1-B231-585A55B38F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>
              <a:extLst>
                <a:ext uri="{FF2B5EF4-FFF2-40B4-BE49-F238E27FC236}">
                  <a16:creationId xmlns="" xmlns:a16="http://schemas.microsoft.com/office/drawing/2014/main" id="{3D9AB238-BB7F-4D15-83B0-BD6CA92CC7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>
              <a:extLst>
                <a:ext uri="{FF2B5EF4-FFF2-40B4-BE49-F238E27FC236}">
                  <a16:creationId xmlns="" xmlns:a16="http://schemas.microsoft.com/office/drawing/2014/main" id="{85F91E03-6B79-4561-AADA-9D9EE51949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>
              <a:extLst>
                <a:ext uri="{FF2B5EF4-FFF2-40B4-BE49-F238E27FC236}">
                  <a16:creationId xmlns="" xmlns:a16="http://schemas.microsoft.com/office/drawing/2014/main" id="{A2B05A7B-02BB-4384-AB3F-6300769C06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>
              <a:extLst>
                <a:ext uri="{FF2B5EF4-FFF2-40B4-BE49-F238E27FC236}">
                  <a16:creationId xmlns="" xmlns:a16="http://schemas.microsoft.com/office/drawing/2014/main" id="{10C0CEA7-547A-4AB3-99B0-971B1E98AB9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>
              <a:extLst>
                <a:ext uri="{FF2B5EF4-FFF2-40B4-BE49-F238E27FC236}">
                  <a16:creationId xmlns="" xmlns:a16="http://schemas.microsoft.com/office/drawing/2014/main" id="{643A7C23-A309-4BDC-AC90-7E150B0A7A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>
              <a:extLst>
                <a:ext uri="{FF2B5EF4-FFF2-40B4-BE49-F238E27FC236}">
                  <a16:creationId xmlns="" xmlns:a16="http://schemas.microsoft.com/office/drawing/2014/main" id="{CDFCEA60-6323-4E47-A467-83E3D32C0B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1248069" y="228600"/>
            <a:ext cx="69105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Engravers MT" panose="02090707080505020304" pitchFamily="18" charset="0"/>
              </a:rPr>
              <a:t>WORK </a:t>
            </a:r>
            <a:r>
              <a:rPr lang="en-US" sz="4800" dirty="0" smtClean="0">
                <a:solidFill>
                  <a:srgbClr val="FF0000"/>
                </a:solidFill>
                <a:latin typeface="Engravers MT" panose="02090707080505020304" pitchFamily="18" charset="0"/>
              </a:rPr>
              <a:t>ETHICS</a:t>
            </a:r>
            <a:endParaRPr lang="en-US" sz="4800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511566688"/>
              </p:ext>
            </p:extLst>
          </p:nvPr>
        </p:nvGraphicFramePr>
        <p:xfrm>
          <a:off x="196470" y="844216"/>
          <a:ext cx="617619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9715" y="1078752"/>
            <a:ext cx="5384909" cy="4921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6137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A9D17E3F-9160-4D16-8F1D-F8FE94E2A5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gradFill>
            <a:gsLst>
              <a:gs pos="0">
                <a:srgbClr val="FF0000"/>
              </a:gs>
              <a:gs pos="17000">
                <a:srgbClr val="F56A67"/>
              </a:gs>
              <a:gs pos="68000">
                <a:schemeClr val="tx1"/>
              </a:gs>
              <a:gs pos="100000">
                <a:schemeClr val="tx1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>
            <a:extLst>
              <a:ext uri="{FF2B5EF4-FFF2-40B4-BE49-F238E27FC236}">
                <a16:creationId xmlns=""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3771" y="1747"/>
            <a:ext cx="12215771" cy="6872409"/>
          </a:xfrm>
          <a:prstGeom prst="rect">
            <a:avLst/>
          </a:prstGeom>
          <a:blipFill dpi="0" rotWithShape="1">
            <a:blip r:embed="rId4">
              <a:alphaModFix amt="6000"/>
              <a:extLst>
                <a:ext uri="{96DAC541-7B7A-43D3-8B79-37D633B846F1}">
                  <asvg:svgBlip xmlns="" xmlns:dgm="http://schemas.openxmlformats.org/drawingml/2006/diagram"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</p:pic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3DBB853-C277-42C7-80D0-110A8842ED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="" xmlns:a16="http://schemas.microsoft.com/office/drawing/2014/main" id="{8D2CA353-4AC3-432A-8704-A618563EEC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="" xmlns:a16="http://schemas.microsoft.com/office/drawing/2014/main" id="{71685CFF-C2D8-4119-9CDA-5049148537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="" xmlns:a16="http://schemas.microsoft.com/office/drawing/2014/main" id="{119C20C9-05B5-4384-9F4E-B4B8FA299CD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="" xmlns:a16="http://schemas.microsoft.com/office/drawing/2014/main" id="{F78ACAA7-E69F-43D4-919F-59DCA6482DF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="" xmlns:a16="http://schemas.microsoft.com/office/drawing/2014/main" id="{96704AC3-E553-4428-AD42-796DD344ADA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="" xmlns:a16="http://schemas.microsoft.com/office/drawing/2014/main" id="{3144CE2D-2D9E-4E16-92AA-F685E45492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="" xmlns:a16="http://schemas.microsoft.com/office/drawing/2014/main" id="{CD4C0C99-C139-4838-92A2-2C05514812E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="" xmlns:a16="http://schemas.microsoft.com/office/drawing/2014/main" id="{6D356AA9-ECE0-4E40-A277-44AC6EF7650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="" xmlns:a16="http://schemas.microsoft.com/office/drawing/2014/main" id="{5A9C3CFE-942C-43DB-9652-8B2647552B4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="" xmlns:a16="http://schemas.microsoft.com/office/drawing/2014/main" id="{F3DDB2C0-7B2C-4BA5-8ECA-4632746722D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="" xmlns:a16="http://schemas.microsoft.com/office/drawing/2014/main" id="{CCB346B3-FD72-422B-9688-F54E77399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="" xmlns:a16="http://schemas.microsoft.com/office/drawing/2014/main" id="{A5E738B1-537A-48F5-B99B-72BF4EA8B0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65CAAAF8-C872-447C-BCD0-F5CD3016C5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>
              <a:extLst>
                <a:ext uri="{FF2B5EF4-FFF2-40B4-BE49-F238E27FC236}">
                  <a16:creationId xmlns="" xmlns:a16="http://schemas.microsoft.com/office/drawing/2014/main" id="{3CD192F9-4898-4362-B1A2-3DDAA54614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>
              <a:extLst>
                <a:ext uri="{FF2B5EF4-FFF2-40B4-BE49-F238E27FC236}">
                  <a16:creationId xmlns="" xmlns:a16="http://schemas.microsoft.com/office/drawing/2014/main" id="{25658BAB-0A60-4CAE-B735-5297A284A9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>
              <a:extLst>
                <a:ext uri="{FF2B5EF4-FFF2-40B4-BE49-F238E27FC236}">
                  <a16:creationId xmlns="" xmlns:a16="http://schemas.microsoft.com/office/drawing/2014/main" id="{B176DB7C-2C45-4E08-956B-5D2E339C75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>
              <a:extLst>
                <a:ext uri="{FF2B5EF4-FFF2-40B4-BE49-F238E27FC236}">
                  <a16:creationId xmlns="" xmlns:a16="http://schemas.microsoft.com/office/drawing/2014/main" id="{671B014E-7E67-4978-A9AB-7C6E2F99FD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>
              <a:extLst>
                <a:ext uri="{FF2B5EF4-FFF2-40B4-BE49-F238E27FC236}">
                  <a16:creationId xmlns="" xmlns:a16="http://schemas.microsoft.com/office/drawing/2014/main" id="{193156F8-3B15-4064-8C4B-F21ED4F376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>
              <a:extLst>
                <a:ext uri="{FF2B5EF4-FFF2-40B4-BE49-F238E27FC236}">
                  <a16:creationId xmlns="" xmlns:a16="http://schemas.microsoft.com/office/drawing/2014/main" id="{96B721A4-876F-43D1-B231-585A55B38F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>
              <a:extLst>
                <a:ext uri="{FF2B5EF4-FFF2-40B4-BE49-F238E27FC236}">
                  <a16:creationId xmlns="" xmlns:a16="http://schemas.microsoft.com/office/drawing/2014/main" id="{3D9AB238-BB7F-4D15-83B0-BD6CA92CC7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>
              <a:extLst>
                <a:ext uri="{FF2B5EF4-FFF2-40B4-BE49-F238E27FC236}">
                  <a16:creationId xmlns="" xmlns:a16="http://schemas.microsoft.com/office/drawing/2014/main" id="{85F91E03-6B79-4561-AADA-9D9EE51949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>
              <a:extLst>
                <a:ext uri="{FF2B5EF4-FFF2-40B4-BE49-F238E27FC236}">
                  <a16:creationId xmlns="" xmlns:a16="http://schemas.microsoft.com/office/drawing/2014/main" id="{A2B05A7B-02BB-4384-AB3F-6300769C06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>
              <a:extLst>
                <a:ext uri="{FF2B5EF4-FFF2-40B4-BE49-F238E27FC236}">
                  <a16:creationId xmlns="" xmlns:a16="http://schemas.microsoft.com/office/drawing/2014/main" id="{10C0CEA7-547A-4AB3-99B0-971B1E98AB9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>
              <a:extLst>
                <a:ext uri="{FF2B5EF4-FFF2-40B4-BE49-F238E27FC236}">
                  <a16:creationId xmlns="" xmlns:a16="http://schemas.microsoft.com/office/drawing/2014/main" id="{643A7C23-A309-4BDC-AC90-7E150B0A7A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>
              <a:extLst>
                <a:ext uri="{FF2B5EF4-FFF2-40B4-BE49-F238E27FC236}">
                  <a16:creationId xmlns="" xmlns:a16="http://schemas.microsoft.com/office/drawing/2014/main" id="{CDFCEA60-6323-4E47-A467-83E3D32C0B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1248069" y="228600"/>
            <a:ext cx="69105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Engravers MT" panose="02090707080505020304" pitchFamily="18" charset="0"/>
              </a:rPr>
              <a:t>WORK </a:t>
            </a:r>
            <a:r>
              <a:rPr lang="en-US" sz="4800" dirty="0" smtClean="0">
                <a:solidFill>
                  <a:srgbClr val="FF0000"/>
                </a:solidFill>
                <a:latin typeface="Engravers MT" panose="02090707080505020304" pitchFamily="18" charset="0"/>
              </a:rPr>
              <a:t>CULTURE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1356" y="1107942"/>
            <a:ext cx="3922453" cy="48926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403932111"/>
              </p:ext>
            </p:extLst>
          </p:nvPr>
        </p:nvGraphicFramePr>
        <p:xfrm>
          <a:off x="332827" y="1085689"/>
          <a:ext cx="716136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26273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187" y="1209821"/>
            <a:ext cx="4431323" cy="46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79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428C60-BADF-461E-ACB1-6AC412BA55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9791FE0-E525-44F5-B24B-E8E5757CF5F2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16c05727-aa75-4e4a-9b5f-8a80a1165891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E7010E9-D0D4-4763-90A3-DBAE37445A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0</TotalTime>
  <Words>163</Words>
  <Application>Microsoft Office PowerPoint</Application>
  <PresentationFormat>Widescreen</PresentationFormat>
  <Paragraphs>50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Bodoni MT</vt:lpstr>
      <vt:lpstr>Calibri</vt:lpstr>
      <vt:lpstr>Century Gothic</vt:lpstr>
      <vt:lpstr>Engravers MT</vt:lpstr>
      <vt:lpstr>Times New Roman</vt:lpstr>
      <vt:lpstr>Wingdings 3</vt:lpstr>
      <vt:lpstr>Wisp</vt:lpstr>
      <vt:lpstr>CANADA Holiday Customs and Work Ethics</vt:lpstr>
      <vt:lpstr>About Canada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2019-11-07T04:27:03Z</dcterms:created>
  <dcterms:modified xsi:type="dcterms:W3CDTF">2019-11-07T11:11:08Z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